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614" r:id="rId1"/>
    <p:sldMasterId id="2147486129" r:id="rId2"/>
    <p:sldMasterId id="2147486595" r:id="rId3"/>
    <p:sldMasterId id="2147486597" r:id="rId4"/>
    <p:sldMasterId id="2147486599" r:id="rId5"/>
    <p:sldMasterId id="2147486601" r:id="rId6"/>
    <p:sldMasterId id="2147486603" r:id="rId7"/>
    <p:sldMasterId id="2147486605" r:id="rId8"/>
    <p:sldMasterId id="2147486607" r:id="rId9"/>
    <p:sldMasterId id="2147486710" r:id="rId10"/>
    <p:sldMasterId id="2147483780" r:id="rId11"/>
    <p:sldMasterId id="2147488469" r:id="rId12"/>
    <p:sldMasterId id="2147486127" r:id="rId13"/>
    <p:sldMasterId id="2147488481" r:id="rId14"/>
    <p:sldMasterId id="2147488489" r:id="rId15"/>
  </p:sldMasterIdLst>
  <p:notesMasterIdLst>
    <p:notesMasterId r:id="rId29"/>
  </p:notesMasterIdLst>
  <p:handoutMasterIdLst>
    <p:handoutMasterId r:id="rId30"/>
  </p:handoutMasterIdLst>
  <p:sldIdLst>
    <p:sldId id="467" r:id="rId16"/>
    <p:sldId id="1442" r:id="rId17"/>
    <p:sldId id="1441" r:id="rId18"/>
    <p:sldId id="484" r:id="rId19"/>
    <p:sldId id="1440" r:id="rId20"/>
    <p:sldId id="485" r:id="rId21"/>
    <p:sldId id="478" r:id="rId22"/>
    <p:sldId id="479" r:id="rId23"/>
    <p:sldId id="483" r:id="rId24"/>
    <p:sldId id="482" r:id="rId25"/>
    <p:sldId id="480" r:id="rId26"/>
    <p:sldId id="481" r:id="rId27"/>
    <p:sldId id="1443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3C8E"/>
    <a:srgbClr val="242A2C"/>
    <a:srgbClr val="0E3C62"/>
    <a:srgbClr val="3AACB9"/>
    <a:srgbClr val="4F639B"/>
    <a:srgbClr val="4C5F93"/>
    <a:srgbClr val="D95427"/>
    <a:srgbClr val="48A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D3554-2978-4D05-B407-DE52326BD799}" v="4" dt="2023-02-01T11:07:21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7" autoAdjust="0"/>
  </p:normalViewPr>
  <p:slideViewPr>
    <p:cSldViewPr snapToGrid="0" snapToObjects="1">
      <p:cViewPr>
        <p:scale>
          <a:sx n="158" d="100"/>
          <a:sy n="158" d="100"/>
        </p:scale>
        <p:origin x="-180" y="-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3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i Williams" userId="028110ef-badf-404f-9941-10692f45a96d" providerId="ADAL" clId="{C1FD3554-2978-4D05-B407-DE52326BD799}"/>
    <pc:docChg chg="undo custSel addSld delSld modSld sldOrd">
      <pc:chgData name="Jacqui Williams" userId="028110ef-badf-404f-9941-10692f45a96d" providerId="ADAL" clId="{C1FD3554-2978-4D05-B407-DE52326BD799}" dt="2023-02-08T10:28:33.169" v="1977" actId="20577"/>
      <pc:docMkLst>
        <pc:docMk/>
      </pc:docMkLst>
      <pc:sldChg chg="del">
        <pc:chgData name="Jacqui Williams" userId="028110ef-badf-404f-9941-10692f45a96d" providerId="ADAL" clId="{C1FD3554-2978-4D05-B407-DE52326BD799}" dt="2023-02-01T11:14:18.233" v="1503" actId="47"/>
        <pc:sldMkLst>
          <pc:docMk/>
          <pc:sldMk cId="1857720970" sldId="273"/>
        </pc:sldMkLst>
      </pc:sldChg>
      <pc:sldChg chg="del">
        <pc:chgData name="Jacqui Williams" userId="028110ef-badf-404f-9941-10692f45a96d" providerId="ADAL" clId="{C1FD3554-2978-4D05-B407-DE52326BD799}" dt="2023-02-01T11:05:54.741" v="1318" actId="47"/>
        <pc:sldMkLst>
          <pc:docMk/>
          <pc:sldMk cId="0" sldId="399"/>
        </pc:sldMkLst>
      </pc:sldChg>
      <pc:sldChg chg="modSp mod">
        <pc:chgData name="Jacqui Williams" userId="028110ef-badf-404f-9941-10692f45a96d" providerId="ADAL" clId="{C1FD3554-2978-4D05-B407-DE52326BD799}" dt="2023-02-08T10:28:33.169" v="1977" actId="20577"/>
        <pc:sldMkLst>
          <pc:docMk/>
          <pc:sldMk cId="0" sldId="467"/>
        </pc:sldMkLst>
        <pc:spChg chg="mod">
          <ac:chgData name="Jacqui Williams" userId="028110ef-badf-404f-9941-10692f45a96d" providerId="ADAL" clId="{C1FD3554-2978-4D05-B407-DE52326BD799}" dt="2023-02-08T10:26:27.133" v="1938" actId="20577"/>
          <ac:spMkLst>
            <pc:docMk/>
            <pc:sldMk cId="0" sldId="467"/>
            <ac:spMk id="4" creationId="{D0DF4C4B-F79C-488B-A5AB-294DADF46C92}"/>
          </ac:spMkLst>
        </pc:spChg>
        <pc:spChg chg="mod">
          <ac:chgData name="Jacqui Williams" userId="028110ef-badf-404f-9941-10692f45a96d" providerId="ADAL" clId="{C1FD3554-2978-4D05-B407-DE52326BD799}" dt="2023-02-08T10:28:33.169" v="1977" actId="20577"/>
          <ac:spMkLst>
            <pc:docMk/>
            <pc:sldMk cId="0" sldId="467"/>
            <ac:spMk id="115714" creationId="{81D8665F-57C3-4357-B5D9-17E252D7238C}"/>
          </ac:spMkLst>
        </pc:spChg>
      </pc:sldChg>
      <pc:sldChg chg="modSp mod">
        <pc:chgData name="Jacqui Williams" userId="028110ef-badf-404f-9941-10692f45a96d" providerId="ADAL" clId="{C1FD3554-2978-4D05-B407-DE52326BD799}" dt="2023-02-02T12:39:53.510" v="1653" actId="20577"/>
        <pc:sldMkLst>
          <pc:docMk/>
          <pc:sldMk cId="0" sldId="478"/>
        </pc:sldMkLst>
        <pc:spChg chg="mod">
          <ac:chgData name="Jacqui Williams" userId="028110ef-badf-404f-9941-10692f45a96d" providerId="ADAL" clId="{C1FD3554-2978-4D05-B407-DE52326BD799}" dt="2023-01-27T10:50:23.458" v="1097" actId="14100"/>
          <ac:spMkLst>
            <pc:docMk/>
            <pc:sldMk cId="0" sldId="478"/>
            <ac:spMk id="6" creationId="{88602D01-540F-42C1-A417-9B6A8E874A4D}"/>
          </ac:spMkLst>
        </pc:spChg>
        <pc:spChg chg="mod">
          <ac:chgData name="Jacqui Williams" userId="028110ef-badf-404f-9941-10692f45a96d" providerId="ADAL" clId="{C1FD3554-2978-4D05-B407-DE52326BD799}" dt="2023-02-02T12:39:53.510" v="1653" actId="20577"/>
          <ac:spMkLst>
            <pc:docMk/>
            <pc:sldMk cId="0" sldId="478"/>
            <ac:spMk id="120835" creationId="{7DD9930D-9330-4CC8-BB19-4163A31C3E46}"/>
          </ac:spMkLst>
        </pc:spChg>
        <pc:spChg chg="mod">
          <ac:chgData name="Jacqui Williams" userId="028110ef-badf-404f-9941-10692f45a96d" providerId="ADAL" clId="{C1FD3554-2978-4D05-B407-DE52326BD799}" dt="2023-01-27T10:43:00.777" v="376" actId="20577"/>
          <ac:spMkLst>
            <pc:docMk/>
            <pc:sldMk cId="0" sldId="478"/>
            <ac:spMk id="134146" creationId="{3B118DA8-D0C8-47A8-9FE2-D99E0F780FDF}"/>
          </ac:spMkLst>
        </pc:spChg>
      </pc:sldChg>
      <pc:sldChg chg="modSp mod">
        <pc:chgData name="Jacqui Williams" userId="028110ef-badf-404f-9941-10692f45a96d" providerId="ADAL" clId="{C1FD3554-2978-4D05-B407-DE52326BD799}" dt="2023-02-02T12:40:18.732" v="1662" actId="20577"/>
        <pc:sldMkLst>
          <pc:docMk/>
          <pc:sldMk cId="2072632493" sldId="479"/>
        </pc:sldMkLst>
        <pc:spChg chg="mod">
          <ac:chgData name="Jacqui Williams" userId="028110ef-badf-404f-9941-10692f45a96d" providerId="ADAL" clId="{C1FD3554-2978-4D05-B407-DE52326BD799}" dt="2023-01-27T10:42:56.008" v="375" actId="20577"/>
          <ac:spMkLst>
            <pc:docMk/>
            <pc:sldMk cId="2072632493" sldId="479"/>
            <ac:spMk id="2" creationId="{7B5CA225-B20E-4EC6-A75B-9AB3F2645848}"/>
          </ac:spMkLst>
        </pc:spChg>
        <pc:spChg chg="mod">
          <ac:chgData name="Jacqui Williams" userId="028110ef-badf-404f-9941-10692f45a96d" providerId="ADAL" clId="{C1FD3554-2978-4D05-B407-DE52326BD799}" dt="2023-02-02T12:40:18.732" v="1662" actId="20577"/>
          <ac:spMkLst>
            <pc:docMk/>
            <pc:sldMk cId="2072632493" sldId="479"/>
            <ac:spMk id="3" creationId="{A1CA4158-6843-494B-AAAB-46BEEE1387EE}"/>
          </ac:spMkLst>
        </pc:spChg>
      </pc:sldChg>
      <pc:sldChg chg="modSp mod">
        <pc:chgData name="Jacqui Williams" userId="028110ef-badf-404f-9941-10692f45a96d" providerId="ADAL" clId="{C1FD3554-2978-4D05-B407-DE52326BD799}" dt="2023-02-02T12:42:16.104" v="1717" actId="20577"/>
        <pc:sldMkLst>
          <pc:docMk/>
          <pc:sldMk cId="4187723482" sldId="480"/>
        </pc:sldMkLst>
        <pc:spChg chg="mod">
          <ac:chgData name="Jacqui Williams" userId="028110ef-badf-404f-9941-10692f45a96d" providerId="ADAL" clId="{C1FD3554-2978-4D05-B407-DE52326BD799}" dt="2023-02-02T12:42:16.104" v="1717" actId="20577"/>
          <ac:spMkLst>
            <pc:docMk/>
            <pc:sldMk cId="4187723482" sldId="480"/>
            <ac:spMk id="3" creationId="{F02D3963-45B9-4644-B4CE-776272AC8890}"/>
          </ac:spMkLst>
        </pc:spChg>
      </pc:sldChg>
      <pc:sldChg chg="addSp modSp mod">
        <pc:chgData name="Jacqui Williams" userId="028110ef-badf-404f-9941-10692f45a96d" providerId="ADAL" clId="{C1FD3554-2978-4D05-B407-DE52326BD799}" dt="2023-02-02T12:42:52.557" v="1732" actId="20577"/>
        <pc:sldMkLst>
          <pc:docMk/>
          <pc:sldMk cId="1270058756" sldId="481"/>
        </pc:sldMkLst>
        <pc:spChg chg="mod">
          <ac:chgData name="Jacqui Williams" userId="028110ef-badf-404f-9941-10692f45a96d" providerId="ADAL" clId="{C1FD3554-2978-4D05-B407-DE52326BD799}" dt="2023-02-02T12:42:46.030" v="1730" actId="14100"/>
          <ac:spMkLst>
            <pc:docMk/>
            <pc:sldMk cId="1270058756" sldId="481"/>
            <ac:spMk id="2" creationId="{962A91BD-5B68-4E69-BB2C-93E39F8A29B6}"/>
          </ac:spMkLst>
        </pc:spChg>
        <pc:spChg chg="add mod">
          <ac:chgData name="Jacqui Williams" userId="028110ef-badf-404f-9941-10692f45a96d" providerId="ADAL" clId="{C1FD3554-2978-4D05-B407-DE52326BD799}" dt="2023-02-02T12:42:52.557" v="1732" actId="20577"/>
          <ac:spMkLst>
            <pc:docMk/>
            <pc:sldMk cId="1270058756" sldId="481"/>
            <ac:spMk id="3" creationId="{0941AE33-4F51-4A3C-88EA-8641A635989F}"/>
          </ac:spMkLst>
        </pc:spChg>
      </pc:sldChg>
      <pc:sldChg chg="modSp mod">
        <pc:chgData name="Jacqui Williams" userId="028110ef-badf-404f-9941-10692f45a96d" providerId="ADAL" clId="{C1FD3554-2978-4D05-B407-DE52326BD799}" dt="2023-02-02T12:41:22.090" v="1691" actId="20577"/>
        <pc:sldMkLst>
          <pc:docMk/>
          <pc:sldMk cId="3727317488" sldId="482"/>
        </pc:sldMkLst>
        <pc:spChg chg="mod">
          <ac:chgData name="Jacqui Williams" userId="028110ef-badf-404f-9941-10692f45a96d" providerId="ADAL" clId="{C1FD3554-2978-4D05-B407-DE52326BD799}" dt="2023-02-02T12:41:22.090" v="1691" actId="20577"/>
          <ac:spMkLst>
            <pc:docMk/>
            <pc:sldMk cId="3727317488" sldId="482"/>
            <ac:spMk id="3" creationId="{17BE9D93-063F-4750-9261-DCED810B7C6B}"/>
          </ac:spMkLst>
        </pc:spChg>
      </pc:sldChg>
      <pc:sldChg chg="addSp delSp modSp mod modClrScheme chgLayout">
        <pc:chgData name="Jacqui Williams" userId="028110ef-badf-404f-9941-10692f45a96d" providerId="ADAL" clId="{C1FD3554-2978-4D05-B407-DE52326BD799}" dt="2023-02-08T10:27:26.549" v="1974" actId="20577"/>
        <pc:sldMkLst>
          <pc:docMk/>
          <pc:sldMk cId="151653026" sldId="483"/>
        </pc:sldMkLst>
        <pc:spChg chg="mod ord">
          <ac:chgData name="Jacqui Williams" userId="028110ef-badf-404f-9941-10692f45a96d" providerId="ADAL" clId="{C1FD3554-2978-4D05-B407-DE52326BD799}" dt="2023-02-08T10:26:52.131" v="1939" actId="207"/>
          <ac:spMkLst>
            <pc:docMk/>
            <pc:sldMk cId="151653026" sldId="483"/>
            <ac:spMk id="2" creationId="{7FD2CD3A-655B-45E8-BAAC-93E0CC5EB45D}"/>
          </ac:spMkLst>
        </pc:spChg>
        <pc:spChg chg="mod ord">
          <ac:chgData name="Jacqui Williams" userId="028110ef-badf-404f-9941-10692f45a96d" providerId="ADAL" clId="{C1FD3554-2978-4D05-B407-DE52326BD799}" dt="2023-02-08T10:27:26.549" v="1974" actId="20577"/>
          <ac:spMkLst>
            <pc:docMk/>
            <pc:sldMk cId="151653026" sldId="483"/>
            <ac:spMk id="3" creationId="{3A1BE1FB-65B0-4158-A8B5-9585DD92A014}"/>
          </ac:spMkLst>
        </pc:spChg>
        <pc:spChg chg="del mod ord">
          <ac:chgData name="Jacqui Williams" userId="028110ef-badf-404f-9941-10692f45a96d" providerId="ADAL" clId="{C1FD3554-2978-4D05-B407-DE52326BD799}" dt="2023-02-02T12:41:30.624" v="1692" actId="700"/>
          <ac:spMkLst>
            <pc:docMk/>
            <pc:sldMk cId="151653026" sldId="483"/>
            <ac:spMk id="4" creationId="{56C25B9D-1005-499F-85D6-B4E1A354788B}"/>
          </ac:spMkLst>
        </pc:spChg>
        <pc:spChg chg="add mod ord">
          <ac:chgData name="Jacqui Williams" userId="028110ef-badf-404f-9941-10692f45a96d" providerId="ADAL" clId="{C1FD3554-2978-4D05-B407-DE52326BD799}" dt="2023-02-02T12:41:30.624" v="1692" actId="700"/>
          <ac:spMkLst>
            <pc:docMk/>
            <pc:sldMk cId="151653026" sldId="483"/>
            <ac:spMk id="5" creationId="{14B2F8C2-C3B2-407D-8464-E142D59F7253}"/>
          </ac:spMkLst>
        </pc:spChg>
      </pc:sldChg>
      <pc:sldChg chg="addSp delSp modSp new mod ord modClrScheme chgLayout">
        <pc:chgData name="Jacqui Williams" userId="028110ef-badf-404f-9941-10692f45a96d" providerId="ADAL" clId="{C1FD3554-2978-4D05-B407-DE52326BD799}" dt="2023-02-02T12:38:06.971" v="1570" actId="20577"/>
        <pc:sldMkLst>
          <pc:docMk/>
          <pc:sldMk cId="1276303731" sldId="484"/>
        </pc:sldMkLst>
        <pc:spChg chg="mod ord">
          <ac:chgData name="Jacqui Williams" userId="028110ef-badf-404f-9941-10692f45a96d" providerId="ADAL" clId="{C1FD3554-2978-4D05-B407-DE52326BD799}" dt="2023-02-01T11:15:55.818" v="1509" actId="255"/>
          <ac:spMkLst>
            <pc:docMk/>
            <pc:sldMk cId="1276303731" sldId="484"/>
            <ac:spMk id="2" creationId="{A3B1970B-218F-4E4F-B345-55DAB277FA77}"/>
          </ac:spMkLst>
        </pc:spChg>
        <pc:spChg chg="del">
          <ac:chgData name="Jacqui Williams" userId="028110ef-badf-404f-9941-10692f45a96d" providerId="ADAL" clId="{C1FD3554-2978-4D05-B407-DE52326BD799}" dt="2023-01-27T10:43:35.032" v="380" actId="700"/>
          <ac:spMkLst>
            <pc:docMk/>
            <pc:sldMk cId="1276303731" sldId="484"/>
            <ac:spMk id="3" creationId="{E6EB31AF-28EB-49DD-8415-34CE5E7DF8B4}"/>
          </ac:spMkLst>
        </pc:spChg>
        <pc:spChg chg="mod ord">
          <ac:chgData name="Jacqui Williams" userId="028110ef-badf-404f-9941-10692f45a96d" providerId="ADAL" clId="{C1FD3554-2978-4D05-B407-DE52326BD799}" dt="2023-02-01T11:18:08.427" v="1511" actId="20577"/>
          <ac:spMkLst>
            <pc:docMk/>
            <pc:sldMk cId="1276303731" sldId="484"/>
            <ac:spMk id="4" creationId="{7268F485-6F9A-40E5-AB95-C39C509181DC}"/>
          </ac:spMkLst>
        </pc:spChg>
        <pc:spChg chg="add mod ord">
          <ac:chgData name="Jacqui Williams" userId="028110ef-badf-404f-9941-10692f45a96d" providerId="ADAL" clId="{C1FD3554-2978-4D05-B407-DE52326BD799}" dt="2023-02-02T12:38:06.971" v="1570" actId="20577"/>
          <ac:spMkLst>
            <pc:docMk/>
            <pc:sldMk cId="1276303731" sldId="484"/>
            <ac:spMk id="5" creationId="{3C1268FE-FA4A-43A2-9C5A-EB466BA8DE6B}"/>
          </ac:spMkLst>
        </pc:spChg>
        <pc:spChg chg="add mod ord">
          <ac:chgData name="Jacqui Williams" userId="028110ef-badf-404f-9941-10692f45a96d" providerId="ADAL" clId="{C1FD3554-2978-4D05-B407-DE52326BD799}" dt="2023-01-27T10:43:35.032" v="380" actId="700"/>
          <ac:spMkLst>
            <pc:docMk/>
            <pc:sldMk cId="1276303731" sldId="484"/>
            <ac:spMk id="6" creationId="{FA04237D-A413-41AC-A470-A306059E2E71}"/>
          </ac:spMkLst>
        </pc:spChg>
      </pc:sldChg>
      <pc:sldChg chg="addSp delSp modSp new mod modClrScheme chgLayout">
        <pc:chgData name="Jacqui Williams" userId="028110ef-badf-404f-9941-10692f45a96d" providerId="ADAL" clId="{C1FD3554-2978-4D05-B407-DE52326BD799}" dt="2023-02-02T12:38:44.593" v="1592" actId="20577"/>
        <pc:sldMkLst>
          <pc:docMk/>
          <pc:sldMk cId="4186722761" sldId="485"/>
        </pc:sldMkLst>
        <pc:spChg chg="del mod ord">
          <ac:chgData name="Jacqui Williams" userId="028110ef-badf-404f-9941-10692f45a96d" providerId="ADAL" clId="{C1FD3554-2978-4D05-B407-DE52326BD799}" dt="2023-01-27T10:46:25.207" v="770" actId="700"/>
          <ac:spMkLst>
            <pc:docMk/>
            <pc:sldMk cId="4186722761" sldId="485"/>
            <ac:spMk id="2" creationId="{24A52717-ED5D-4CB8-A841-A2DCB30D77B7}"/>
          </ac:spMkLst>
        </pc:spChg>
        <pc:spChg chg="del mod ord">
          <ac:chgData name="Jacqui Williams" userId="028110ef-badf-404f-9941-10692f45a96d" providerId="ADAL" clId="{C1FD3554-2978-4D05-B407-DE52326BD799}" dt="2023-01-27T10:46:25.207" v="770" actId="700"/>
          <ac:spMkLst>
            <pc:docMk/>
            <pc:sldMk cId="4186722761" sldId="485"/>
            <ac:spMk id="3" creationId="{0B6EA4DA-82C8-4CE3-8E11-2E835862640C}"/>
          </ac:spMkLst>
        </pc:spChg>
        <pc:spChg chg="del">
          <ac:chgData name="Jacqui Williams" userId="028110ef-badf-404f-9941-10692f45a96d" providerId="ADAL" clId="{C1FD3554-2978-4D05-B407-DE52326BD799}" dt="2023-01-27T10:46:25.207" v="770" actId="700"/>
          <ac:spMkLst>
            <pc:docMk/>
            <pc:sldMk cId="4186722761" sldId="485"/>
            <ac:spMk id="4" creationId="{10B25D94-2AFC-4F26-9110-0D47574C888A}"/>
          </ac:spMkLst>
        </pc:spChg>
        <pc:spChg chg="add mod ord">
          <ac:chgData name="Jacqui Williams" userId="028110ef-badf-404f-9941-10692f45a96d" providerId="ADAL" clId="{C1FD3554-2978-4D05-B407-DE52326BD799}" dt="2023-02-01T11:15:46.710" v="1508" actId="255"/>
          <ac:spMkLst>
            <pc:docMk/>
            <pc:sldMk cId="4186722761" sldId="485"/>
            <ac:spMk id="5" creationId="{17975758-AE56-4D52-B6F1-255F3B9EDF11}"/>
          </ac:spMkLst>
        </pc:spChg>
        <pc:spChg chg="add mod ord">
          <ac:chgData name="Jacqui Williams" userId="028110ef-badf-404f-9941-10692f45a96d" providerId="ADAL" clId="{C1FD3554-2978-4D05-B407-DE52326BD799}" dt="2023-02-02T12:38:44.593" v="1592" actId="20577"/>
          <ac:spMkLst>
            <pc:docMk/>
            <pc:sldMk cId="4186722761" sldId="485"/>
            <ac:spMk id="6" creationId="{6967C8FA-BDE3-434B-86AC-57C9D0C04015}"/>
          </ac:spMkLst>
        </pc:spChg>
      </pc:sldChg>
      <pc:sldChg chg="addSp delSp modSp mod ord modClrScheme chgLayout">
        <pc:chgData name="Jacqui Williams" userId="028110ef-badf-404f-9941-10692f45a96d" providerId="ADAL" clId="{C1FD3554-2978-4D05-B407-DE52326BD799}" dt="2023-02-01T11:13:13.724" v="1495"/>
        <pc:sldMkLst>
          <pc:docMk/>
          <pc:sldMk cId="3498764098" sldId="1440"/>
        </pc:sldMkLst>
        <pc:spChg chg="mod ord">
          <ac:chgData name="Jacqui Williams" userId="028110ef-badf-404f-9941-10692f45a96d" providerId="ADAL" clId="{C1FD3554-2978-4D05-B407-DE52326BD799}" dt="2023-02-01T11:11:26.614" v="1475" actId="207"/>
          <ac:spMkLst>
            <pc:docMk/>
            <pc:sldMk cId="3498764098" sldId="1440"/>
            <ac:spMk id="2" creationId="{B95CE58C-9F49-4EDB-91CA-E5FF27B63298}"/>
          </ac:spMkLst>
        </pc:spChg>
        <pc:spChg chg="add del mod ord">
          <ac:chgData name="Jacqui Williams" userId="028110ef-badf-404f-9941-10692f45a96d" providerId="ADAL" clId="{C1FD3554-2978-4D05-B407-DE52326BD799}" dt="2023-02-01T11:10:58.287" v="1469" actId="700"/>
          <ac:spMkLst>
            <pc:docMk/>
            <pc:sldMk cId="3498764098" sldId="1440"/>
            <ac:spMk id="3" creationId="{5656ED7A-29AD-4240-9294-0F02115CCE42}"/>
          </ac:spMkLst>
        </pc:spChg>
        <pc:spChg chg="add del mod ord">
          <ac:chgData name="Jacqui Williams" userId="028110ef-badf-404f-9941-10692f45a96d" providerId="ADAL" clId="{C1FD3554-2978-4D05-B407-DE52326BD799}" dt="2023-02-01T11:10:58.287" v="1469" actId="700"/>
          <ac:spMkLst>
            <pc:docMk/>
            <pc:sldMk cId="3498764098" sldId="1440"/>
            <ac:spMk id="4" creationId="{AECAF185-110F-4B36-B19A-8FB738CB5904}"/>
          </ac:spMkLst>
        </pc:spChg>
        <pc:spChg chg="add mod ord">
          <ac:chgData name="Jacqui Williams" userId="028110ef-badf-404f-9941-10692f45a96d" providerId="ADAL" clId="{C1FD3554-2978-4D05-B407-DE52326BD799}" dt="2023-02-01T11:12:33.090" v="1483" actId="20577"/>
          <ac:spMkLst>
            <pc:docMk/>
            <pc:sldMk cId="3498764098" sldId="1440"/>
            <ac:spMk id="5" creationId="{4FD15558-ACA1-41F0-B617-CEB192B95579}"/>
          </ac:spMkLst>
        </pc:spChg>
        <pc:spChg chg="mod">
          <ac:chgData name="Jacqui Williams" userId="028110ef-badf-404f-9941-10692f45a96d" providerId="ADAL" clId="{C1FD3554-2978-4D05-B407-DE52326BD799}" dt="2023-02-01T11:13:01.713" v="1491" actId="20577"/>
          <ac:spMkLst>
            <pc:docMk/>
            <pc:sldMk cId="3498764098" sldId="1440"/>
            <ac:spMk id="39" creationId="{CA473788-41DB-4797-8F5B-740E77636CE4}"/>
          </ac:spMkLst>
        </pc:spChg>
        <pc:spChg chg="mod">
          <ac:chgData name="Jacqui Williams" userId="028110ef-badf-404f-9941-10692f45a96d" providerId="ADAL" clId="{C1FD3554-2978-4D05-B407-DE52326BD799}" dt="2023-02-01T11:12:54.598" v="1487" actId="255"/>
          <ac:spMkLst>
            <pc:docMk/>
            <pc:sldMk cId="3498764098" sldId="1440"/>
            <ac:spMk id="40" creationId="{A86D3B67-79C9-4369-A970-1B8770881978}"/>
          </ac:spMkLst>
        </pc:spChg>
        <pc:spChg chg="mod">
          <ac:chgData name="Jacqui Williams" userId="028110ef-badf-404f-9941-10692f45a96d" providerId="ADAL" clId="{C1FD3554-2978-4D05-B407-DE52326BD799}" dt="2023-02-01T11:12:11.573" v="1480" actId="20577"/>
          <ac:spMkLst>
            <pc:docMk/>
            <pc:sldMk cId="3498764098" sldId="1440"/>
            <ac:spMk id="46" creationId="{58C3714C-D681-46F9-9379-8A16636AFF8F}"/>
          </ac:spMkLst>
        </pc:spChg>
        <pc:spChg chg="del mod">
          <ac:chgData name="Jacqui Williams" userId="028110ef-badf-404f-9941-10692f45a96d" providerId="ADAL" clId="{C1FD3554-2978-4D05-B407-DE52326BD799}" dt="2023-02-01T11:13:13.724" v="1493"/>
          <ac:spMkLst>
            <pc:docMk/>
            <pc:sldMk cId="3498764098" sldId="1440"/>
            <ac:spMk id="49" creationId="{AA2C77F3-554E-47EC-808A-48A1F7EB47BB}"/>
          </ac:spMkLst>
        </pc:spChg>
        <pc:spChg chg="del mod">
          <ac:chgData name="Jacqui Williams" userId="028110ef-badf-404f-9941-10692f45a96d" providerId="ADAL" clId="{C1FD3554-2978-4D05-B407-DE52326BD799}" dt="2023-02-01T11:13:13.724" v="1495"/>
          <ac:spMkLst>
            <pc:docMk/>
            <pc:sldMk cId="3498764098" sldId="1440"/>
            <ac:spMk id="51" creationId="{6DD9ABC1-A191-4E90-9794-C9D070A7C679}"/>
          </ac:spMkLst>
        </pc:spChg>
      </pc:sldChg>
      <pc:sldChg chg="addSp modSp add mod modClrScheme chgLayout">
        <pc:chgData name="Jacqui Williams" userId="028110ef-badf-404f-9941-10692f45a96d" providerId="ADAL" clId="{C1FD3554-2978-4D05-B407-DE52326BD799}" dt="2023-02-02T12:37:11.863" v="1528" actId="20577"/>
        <pc:sldMkLst>
          <pc:docMk/>
          <pc:sldMk cId="3829122933" sldId="1441"/>
        </pc:sldMkLst>
        <pc:spChg chg="mod ord">
          <ac:chgData name="Jacqui Williams" userId="028110ef-badf-404f-9941-10692f45a96d" providerId="ADAL" clId="{C1FD3554-2978-4D05-B407-DE52326BD799}" dt="2023-02-01T11:11:21.417" v="1474" actId="207"/>
          <ac:spMkLst>
            <pc:docMk/>
            <pc:sldMk cId="3829122933" sldId="1441"/>
            <ac:spMk id="2" creationId="{614F88DD-27D0-4BC4-80CE-9FAFEF208204}"/>
          </ac:spMkLst>
        </pc:spChg>
        <pc:spChg chg="mod ord">
          <ac:chgData name="Jacqui Williams" userId="028110ef-badf-404f-9941-10692f45a96d" providerId="ADAL" clId="{C1FD3554-2978-4D05-B407-DE52326BD799}" dt="2023-02-02T12:37:11.863" v="1528" actId="20577"/>
          <ac:spMkLst>
            <pc:docMk/>
            <pc:sldMk cId="3829122933" sldId="1441"/>
            <ac:spMk id="3" creationId="{5648BE44-C1F2-498A-B61E-E461C48F7BED}"/>
          </ac:spMkLst>
        </pc:spChg>
        <pc:spChg chg="add mod ord">
          <ac:chgData name="Jacqui Williams" userId="028110ef-badf-404f-9941-10692f45a96d" providerId="ADAL" clId="{C1FD3554-2978-4D05-B407-DE52326BD799}" dt="2023-02-01T11:06:39.469" v="1320" actId="700"/>
          <ac:spMkLst>
            <pc:docMk/>
            <pc:sldMk cId="3829122933" sldId="1441"/>
            <ac:spMk id="4" creationId="{C4E76639-BF65-441F-8BA7-92A27CF7B0EB}"/>
          </ac:spMkLst>
        </pc:spChg>
      </pc:sldChg>
      <pc:sldMasterChg chg="delSldLayout">
        <pc:chgData name="Jacqui Williams" userId="028110ef-badf-404f-9941-10692f45a96d" providerId="ADAL" clId="{C1FD3554-2978-4D05-B407-DE52326BD799}" dt="2023-02-01T11:14:18.233" v="1503" actId="47"/>
        <pc:sldMasterMkLst>
          <pc:docMk/>
          <pc:sldMasterMk cId="0" sldId="2147486129"/>
        </pc:sldMasterMkLst>
        <pc:sldLayoutChg chg="del">
          <pc:chgData name="Jacqui Williams" userId="028110ef-badf-404f-9941-10692f45a96d" providerId="ADAL" clId="{C1FD3554-2978-4D05-B407-DE52326BD799}" dt="2023-02-01T11:14:18.233" v="1503" actId="47"/>
          <pc:sldLayoutMkLst>
            <pc:docMk/>
            <pc:sldMasterMk cId="0" sldId="2147486129"/>
            <pc:sldLayoutMk cId="1612984020" sldId="2147488489"/>
          </pc:sldLayoutMkLst>
        </pc:sldLayoutChg>
      </pc:sldMasterChg>
      <pc:sldMasterChg chg="delSldLayout">
        <pc:chgData name="Jacqui Williams" userId="028110ef-badf-404f-9941-10692f45a96d" providerId="ADAL" clId="{C1FD3554-2978-4D05-B407-DE52326BD799}" dt="2023-02-01T11:05:54.741" v="1318" actId="47"/>
        <pc:sldMasterMkLst>
          <pc:docMk/>
          <pc:sldMasterMk cId="3341068049" sldId="2147488469"/>
        </pc:sldMasterMkLst>
        <pc:sldLayoutChg chg="del">
          <pc:chgData name="Jacqui Williams" userId="028110ef-badf-404f-9941-10692f45a96d" providerId="ADAL" clId="{C1FD3554-2978-4D05-B407-DE52326BD799}" dt="2023-02-01T11:05:54.741" v="1318" actId="47"/>
          <pc:sldLayoutMkLst>
            <pc:docMk/>
            <pc:sldMasterMk cId="3341068049" sldId="2147488469"/>
            <pc:sldLayoutMk cId="1300463473" sldId="21474884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1AF6D24-6089-416A-9386-C7D9286E1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443DFC-704E-47D2-B2EF-8A3011E52A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C93358-5893-4869-91AC-13E57CB5A6A7}" type="datetime1">
              <a:rPr lang="en-GB"/>
              <a:pPr>
                <a:defRPr/>
              </a:pPr>
              <a:t>14/02/2023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C9ADB3-0735-4FF3-9961-12DCDFCD6C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61C53C-06F9-4B41-AA11-1B4F860C0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10D7F72-A151-45F9-862B-E8F8C0B14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378B476-6E4E-4907-BA5C-A30F6B5703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0A602A-149B-402B-93DC-6546C6812C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C73AB5-E21A-4BD7-9F6F-269BADD81832}" type="datetime1">
              <a:rPr lang="en-GB"/>
              <a:pPr>
                <a:defRPr/>
              </a:pPr>
              <a:t>14/02/2023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3C2D9C3-569B-48AB-8E24-361E5E379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CFDE74C-89CD-4F81-96DC-BA19254E8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7C0065-A279-4279-99A8-AFA442AA23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45FF02-015A-41DB-B9EE-21A60CFF6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F3DD253-20F1-4E8C-987B-BC2BDBE11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42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="" xmlns:a16="http://schemas.microsoft.com/office/drawing/2014/main" id="{235E066C-C27C-44A8-B2EE-C1B01E95D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="" xmlns:a16="http://schemas.microsoft.com/office/drawing/2014/main" id="{8D16B04B-509F-465C-8AD4-792008E24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1860" name="Slide Number Placeholder 3">
            <a:extLst>
              <a:ext uri="{FF2B5EF4-FFF2-40B4-BE49-F238E27FC236}">
                <a16:creationId xmlns="" xmlns:a16="http://schemas.microsoft.com/office/drawing/2014/main" id="{C36311E3-DBC4-459A-AE06-D1B38E3A3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A5C736-9089-4DC4-9A6A-36E8AC7D0A4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6367" y="1642676"/>
            <a:ext cx="4374062" cy="26872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6090" y="1376255"/>
            <a:ext cx="3568700" cy="250344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6102" y="4549976"/>
            <a:ext cx="3578965" cy="250345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0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FB00EB2E-87F1-4B88-B830-8514C1A003EA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29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220C87D8-CB35-4A83-B8AC-E50F3DBE1F23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0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11AA5D05-0B10-4083-A274-8494D6CE9773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49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purp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F0E57828-E789-47F4-85FF-0E22DA4C458A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60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- n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6719130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"/>
              </a:lnSpc>
              <a:buNone/>
              <a:defRPr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71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6719130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"/>
              </a:lnSpc>
              <a:buNone/>
              <a:defRPr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72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6367" y="1259416"/>
            <a:ext cx="3568701" cy="3010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6090" y="939203"/>
            <a:ext cx="3568700" cy="250344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6102" y="4476012"/>
            <a:ext cx="3578965" cy="250345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67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ef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4290" y="373388"/>
            <a:ext cx="6688154" cy="40015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650" y="1058863"/>
            <a:ext cx="7885113" cy="35655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-134938"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0050" indent="-158750">
              <a:buClr>
                <a:schemeClr val="accent4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95250"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587226C-03DE-44EE-88D3-468F5C5A2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8D6-DF05-4BCC-84C9-10EB5B450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16CBF14A-44A0-4E1D-B4AC-D9C45581E3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image lef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526315" y="973684"/>
            <a:ext cx="5082711" cy="850756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26315" y="1998169"/>
            <a:ext cx="5082711" cy="264094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-134938"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0050" indent="-158750">
              <a:buClr>
                <a:schemeClr val="accent4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95250"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8EE6F5-7C74-4809-8B32-8EE5F8ED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0E0354-9A3E-41F1-959D-70806B02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38A6-F656-4D22-BB5D-0BF88847F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20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4303" y="373388"/>
            <a:ext cx="6782229" cy="40015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650" y="1058863"/>
            <a:ext cx="7885113" cy="35655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-134938"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0050" indent="-158750">
              <a:buClr>
                <a:schemeClr val="accent6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95250"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68C3756-9601-4D04-882E-F24D95EFE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95BA-EE4E-4D63-85CA-E929A3BBE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385004C-4BE5-497C-B742-49AE8B1B9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purple - n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820" y="252740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6719130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8" y="4738683"/>
            <a:ext cx="1982788" cy="13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"/>
              </a:lnSpc>
              <a:buNone/>
              <a:defRPr sz="1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2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46D1FB-F92E-42EF-88B6-9EB2928D23C9}"/>
              </a:ext>
            </a:extLst>
          </p:cNvPr>
          <p:cNvSpPr txBox="1">
            <a:spLocks/>
          </p:cNvSpPr>
          <p:nvPr/>
        </p:nvSpPr>
        <p:spPr>
          <a:xfrm>
            <a:off x="373063" y="1935163"/>
            <a:ext cx="3568700" cy="674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95427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5395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F94D897-7F1D-41C8-B976-93438CD52C90}"/>
              </a:ext>
            </a:extLst>
          </p:cNvPr>
          <p:cNvCxnSpPr/>
          <p:nvPr userDrawn="1"/>
        </p:nvCxnSpPr>
        <p:spPr>
          <a:xfrm>
            <a:off x="2427288" y="3627438"/>
            <a:ext cx="2557462" cy="0"/>
          </a:xfrm>
          <a:prstGeom prst="line">
            <a:avLst/>
          </a:prstGeom>
          <a:ln w="730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324739" y="2263019"/>
            <a:ext cx="3701116" cy="795304"/>
          </a:xfrm>
          <a:prstGeom prst="rect">
            <a:avLst/>
          </a:prstGeom>
        </p:spPr>
        <p:txBody>
          <a:bodyPr vert="horz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8577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 - n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6719130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"/>
              </a:lnSpc>
              <a:buNone/>
              <a:defRPr sz="1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175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urple - n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820" y="252740"/>
            <a:ext cx="5360775" cy="1233167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sz="28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6719130" cy="283051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8" y="4738683"/>
            <a:ext cx="1982788" cy="13811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lnSpc>
                <a:spcPts val="600"/>
              </a:lnSpc>
              <a:buNone/>
              <a:defRPr sz="1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24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reen - n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821" y="252741"/>
            <a:ext cx="5360775" cy="1233167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sz="28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6719130" cy="283051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0"/>
            <a:r>
              <a:rPr lang="en-US"/>
              <a:t>test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8" y="4738684"/>
            <a:ext cx="1982788" cy="13811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lnSpc>
                <a:spcPts val="600"/>
              </a:lnSpc>
              <a:buNone/>
              <a:defRPr sz="1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10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A06FDC8D-6F28-4576-A090-F3BE4F0CE422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26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06FC9BF-401B-424B-A3E2-05D33DF04D0D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18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1C19B0FD-9A4E-4B4C-905C-F53A1CFDC293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63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1980F026-DA57-465C-AAF7-591B7768E4F5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38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image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1C19B0FD-9A4E-4B4C-905C-F53A1CFDC293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9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bl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6E871F05-8C24-4E39-90FB-36ABBBC1E3B3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5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image blu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11AA5D05-0B10-4083-A274-8494D6CE9773}"/>
              </a:ext>
            </a:extLst>
          </p:cNvPr>
          <p:cNvSpPr txBox="1">
            <a:spLocks/>
          </p:cNvSpPr>
          <p:nvPr userDrawn="1"/>
        </p:nvSpPr>
        <p:spPr>
          <a:xfrm>
            <a:off x="2965450" y="1163638"/>
            <a:ext cx="5360988" cy="3132137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5425" indent="-1349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58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95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1819" y="252739"/>
            <a:ext cx="5360775" cy="1233167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697038"/>
            <a:ext cx="5295596" cy="28305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>
              <a:defRPr sz="1400">
                <a:solidFill>
                  <a:srgbClr val="000000"/>
                </a:solidFill>
                <a:latin typeface="+mn-lt"/>
              </a:defRPr>
            </a:lvl2pPr>
            <a:lvl3pPr>
              <a:defRPr sz="14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4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5067" y="4738682"/>
            <a:ext cx="1982788" cy="138113"/>
          </a:xfrm>
          <a:prstGeom prst="rect">
            <a:avLst/>
          </a:prstGeom>
        </p:spPr>
        <p:txBody>
          <a:bodyPr/>
          <a:lstStyle>
            <a:lvl1pPr>
              <a:lnSpc>
                <a:spcPts val="6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95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9984AED3-6F6E-4C42-BD1F-04D298489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1413" y="-1331913"/>
            <a:ext cx="6583362" cy="658336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7565AFA-29E9-4BFA-AE07-28EA9C8AF0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9513" y="1588"/>
            <a:ext cx="6584950" cy="65833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9" name="Picture 8" descr="NMC logo">
            <a:extLst>
              <a:ext uri="{FF2B5EF4-FFF2-40B4-BE49-F238E27FC236}">
                <a16:creationId xmlns="" xmlns:a16="http://schemas.microsoft.com/office/drawing/2014/main" id="{ED0F2342-574C-482A-A7CA-426ADCC2AD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313"/>
            <a:ext cx="304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photo of a nurse on the telephone smiling.">
            <a:extLst>
              <a:ext uri="{FF2B5EF4-FFF2-40B4-BE49-F238E27FC236}">
                <a16:creationId xmlns="" xmlns:a16="http://schemas.microsoft.com/office/drawing/2014/main" id="{550E2D9B-02AF-47F9-99EC-B39AE800C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8" b="-8012"/>
          <a:stretch/>
        </p:blipFill>
        <p:spPr>
          <a:xfrm>
            <a:off x="4931103" y="-783569"/>
            <a:ext cx="6701769" cy="6701769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61" r:id="rId1"/>
    <p:sldLayoutId id="2147488488" r:id="rId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1" fontAlgn="base" hangingPunct="1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FC466EB-A4E7-4E29-AB95-CAF8B068B9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C3012BA9-1F65-4758-B3B1-A9F1DFDA70F1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4334099B-4F66-498A-8FB6-DBFCDC2CACBB}" type="slidenum">
              <a:rPr lang="en-US" altLang="en-US" sz="1000" b="1">
                <a:solidFill>
                  <a:srgbClr val="8917A6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rgbClr val="8917A6"/>
              </a:solidFill>
            </a:endParaRPr>
          </a:p>
        </p:txBody>
      </p:sp>
      <p:pic>
        <p:nvPicPr>
          <p:cNvPr id="53253" name="Picture 5" descr="NMC logo">
            <a:extLst>
              <a:ext uri="{FF2B5EF4-FFF2-40B4-BE49-F238E27FC236}">
                <a16:creationId xmlns="" xmlns:a16="http://schemas.microsoft.com/office/drawing/2014/main" id="{188314F1-6D65-45DE-8416-C74445EF73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91421564-4628-435F-8884-552D72B011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2735" y="1565275"/>
            <a:ext cx="4341813" cy="43434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8" name="Picture 7" descr="A photo of a female midwife stood next to a pregnant woman in a hospital setting, they're both smiling.">
            <a:extLst>
              <a:ext uri="{FF2B5EF4-FFF2-40B4-BE49-F238E27FC236}">
                <a16:creationId xmlns="" xmlns:a16="http://schemas.microsoft.com/office/drawing/2014/main" id="{9A5932EA-D419-4C95-8D6E-9E433AC09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3888" r="8520" b="-23939"/>
          <a:stretch/>
        </p:blipFill>
        <p:spPr>
          <a:xfrm>
            <a:off x="6366294" y="1701530"/>
            <a:ext cx="4207145" cy="4207145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2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="" xmlns:a16="http://schemas.microsoft.com/office/drawing/2014/main" id="{E87FB45B-5B20-42F9-A24E-C19AFE61FE98}"/>
              </a:ext>
            </a:extLst>
          </p:cNvPr>
          <p:cNvSpPr txBox="1">
            <a:spLocks/>
          </p:cNvSpPr>
          <p:nvPr userDrawn="1"/>
        </p:nvSpPr>
        <p:spPr>
          <a:xfrm>
            <a:off x="6821488" y="4733925"/>
            <a:ext cx="1982787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859BD515-DA2C-4151-AD06-FB3B8143CFB3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pic>
        <p:nvPicPr>
          <p:cNvPr id="6" name="Picture 4" descr="NMC logo">
            <a:extLst>
              <a:ext uri="{FF2B5EF4-FFF2-40B4-BE49-F238E27FC236}">
                <a16:creationId xmlns="" xmlns:a16="http://schemas.microsoft.com/office/drawing/2014/main" id="{587006B0-B3B2-45A7-A615-918A8D0C1B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1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4C5F93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0B1B79DD-F728-431B-8072-933F2DD80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64388" y="-663575"/>
            <a:ext cx="2562225" cy="2562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="" xmlns:a16="http://schemas.microsoft.com/office/drawing/2014/main" id="{E87FB45B-5B20-42F9-A24E-C19AFE61FE98}"/>
              </a:ext>
            </a:extLst>
          </p:cNvPr>
          <p:cNvSpPr txBox="1">
            <a:spLocks/>
          </p:cNvSpPr>
          <p:nvPr userDrawn="1"/>
        </p:nvSpPr>
        <p:spPr>
          <a:xfrm>
            <a:off x="6821488" y="4733925"/>
            <a:ext cx="1982787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859BD515-DA2C-4151-AD06-FB3B8143CFB3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E071BC5-732D-4E01-A0D0-F53EBF3DB4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5175" y="1357313"/>
            <a:ext cx="1608138" cy="1606550"/>
          </a:xfrm>
          <a:prstGeom prst="ellipse">
            <a:avLst/>
          </a:prstGeom>
          <a:noFill/>
          <a:ln w="1047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685" name="Picture 4" descr="NMC logo">
            <a:extLst>
              <a:ext uri="{FF2B5EF4-FFF2-40B4-BE49-F238E27FC236}">
                <a16:creationId xmlns="" xmlns:a16="http://schemas.microsoft.com/office/drawing/2014/main" id="{D32CDA1E-9DDF-4AB9-BDC9-4D0A78B082F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68275"/>
            <a:ext cx="16589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6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70" r:id="rId1"/>
    <p:sldLayoutId id="2147488475" r:id="rId2"/>
    <p:sldLayoutId id="2147488476" r:id="rId3"/>
    <p:sldLayoutId id="2147488478" r:id="rId4"/>
    <p:sldLayoutId id="2147488479" r:id="rId5"/>
    <p:sldLayoutId id="2147488480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4C5F93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72C8E4C-A11C-4769-B320-1F411F31E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088" y="-69850"/>
            <a:ext cx="5214937" cy="52133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CEAC7E4-0A47-4F7C-B867-9D49F9F35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7650" y="544513"/>
            <a:ext cx="5124450" cy="5124450"/>
          </a:xfrm>
          <a:prstGeom prst="ellipse">
            <a:avLst/>
          </a:prstGeom>
          <a:noFill/>
          <a:ln w="1206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828" name="Picture 4" descr="NMC logo">
            <a:extLst>
              <a:ext uri="{FF2B5EF4-FFF2-40B4-BE49-F238E27FC236}">
                <a16:creationId xmlns="" xmlns:a16="http://schemas.microsoft.com/office/drawing/2014/main" id="{3B44E5B3-0C0E-44B7-95AD-877D249C28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68275"/>
            <a:ext cx="16589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="" xmlns:a16="http://schemas.microsoft.com/office/drawing/2014/main" id="{E6353CD0-9688-4DF7-998E-6E066BCCCB7F}"/>
              </a:ext>
            </a:extLst>
          </p:cNvPr>
          <p:cNvSpPr txBox="1">
            <a:spLocks/>
          </p:cNvSpPr>
          <p:nvPr userDrawn="1"/>
        </p:nvSpPr>
        <p:spPr>
          <a:xfrm>
            <a:off x="6821488" y="4733925"/>
            <a:ext cx="1982787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DB6A6C57-F5E8-4B52-8F97-DF9C62BE7C6E}" type="slidenum">
              <a:rPr lang="en-US" altLang="en-US" sz="1000" b="1">
                <a:solidFill>
                  <a:srgbClr val="00749B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rgbClr val="00749B"/>
              </a:solidFill>
            </a:endParaRPr>
          </a:p>
        </p:txBody>
      </p:sp>
      <p:pic>
        <p:nvPicPr>
          <p:cNvPr id="6" name="Picture 4" descr="NMC logo">
            <a:extLst>
              <a:ext uri="{FF2B5EF4-FFF2-40B4-BE49-F238E27FC236}">
                <a16:creationId xmlns="" xmlns:a16="http://schemas.microsoft.com/office/drawing/2014/main" id="{F6A6956D-3F93-4718-9162-53A0060F5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82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4C5F93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xmlns="" id="{09DC352B-CCF7-4E86-9556-DFB395A419BF}"/>
              </a:ext>
            </a:extLst>
          </p:cNvPr>
          <p:cNvSpPr txBox="1">
            <a:spLocks/>
          </p:cNvSpPr>
          <p:nvPr/>
        </p:nvSpPr>
        <p:spPr>
          <a:xfrm>
            <a:off x="6821489" y="4733926"/>
            <a:ext cx="1982787" cy="13811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fld id="{4C9C6D10-F2DA-4F20-9A4C-F21A99831B4B}" type="slidenum">
              <a:rPr lang="en-US" altLang="en-US" sz="1000" b="1">
                <a:solidFill>
                  <a:srgbClr val="8917A6"/>
                </a:solidFill>
              </a:rPr>
              <a:pPr algn="r" defTabSz="685800" eaLnBrk="1" fontAlgn="auto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000" b="1">
              <a:solidFill>
                <a:srgbClr val="8917A6"/>
              </a:solidFill>
            </a:endParaRPr>
          </a:p>
        </p:txBody>
      </p:sp>
      <p:pic>
        <p:nvPicPr>
          <p:cNvPr id="6" name="Picture 4" descr="NMC logo">
            <a:extLst>
              <a:ext uri="{FF2B5EF4-FFF2-40B4-BE49-F238E27FC236}">
                <a16:creationId xmlns:a16="http://schemas.microsoft.com/office/drawing/2014/main" xmlns="" id="{9670FA76-756F-4529-9245-447E3B258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82551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91" r:id="rId2"/>
  </p:sldLayoutIdLst>
  <p:hf hd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C5F93"/>
          </a:solidFill>
          <a:latin typeface="Arial"/>
          <a:ea typeface="+mj-ea"/>
          <a:cs typeface="+mj-cs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6pPr>
      <a:lvl7pPr marL="914378"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5F93"/>
          </a:solidFill>
          <a:latin typeface="Arial" panose="020B0604020202020204" pitchFamily="34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8A55468B-C61B-440D-B35E-360946BC34A0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A389978C-05EA-48F1-989D-BBC8D571764E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D8E995A-F9A6-439F-81FC-F5FD16836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1749" name="Picture 4" descr="NMC logo">
            <a:extLst>
              <a:ext uri="{FF2B5EF4-FFF2-40B4-BE49-F238E27FC236}">
                <a16:creationId xmlns="" xmlns:a16="http://schemas.microsoft.com/office/drawing/2014/main" id="{17C85F77-BD36-4B00-95B0-5F645C457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hoto of a female midwife with her hands on the stomach of a pregnant woman she is assessing. The woman is sat up in a hospital bed.">
            <a:extLst>
              <a:ext uri="{FF2B5EF4-FFF2-40B4-BE49-F238E27FC236}">
                <a16:creationId xmlns="" xmlns:a16="http://schemas.microsoft.com/office/drawing/2014/main" id="{CAE6D352-22A8-4DE5-A0B1-2F0A7F1F1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07"/>
          <a:stretch/>
        </p:blipFill>
        <p:spPr>
          <a:xfrm>
            <a:off x="6397565" y="1716657"/>
            <a:ext cx="4280864" cy="4280864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2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B8996ABA-2E97-4655-812A-009E13E8B567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2AF0BE56-2337-47DE-9E9F-9DBB5B0F69F2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D17780F-7877-49F0-8FD5-9F4B66EF0E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2773" name="Picture 4" descr="NMC logo">
            <a:extLst>
              <a:ext uri="{FF2B5EF4-FFF2-40B4-BE49-F238E27FC236}">
                <a16:creationId xmlns="" xmlns:a16="http://schemas.microsoft.com/office/drawing/2014/main" id="{26A474B7-13EF-4BE1-9B1A-CABB87211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hoto of a female nurse wearing a surgical mask reading a book to a young child who is sitting on her lap.">
            <a:extLst>
              <a:ext uri="{FF2B5EF4-FFF2-40B4-BE49-F238E27FC236}">
                <a16:creationId xmlns="" xmlns:a16="http://schemas.microsoft.com/office/drawing/2014/main" id="{38919A7E-7002-454C-939C-27230E907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739" b="-18247"/>
          <a:stretch/>
        </p:blipFill>
        <p:spPr>
          <a:xfrm>
            <a:off x="6374917" y="1715108"/>
            <a:ext cx="4172986" cy="4172986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E781FD74-B64D-4A70-BD8F-27B90ED12A50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EDDD7FC8-7791-406F-8F26-27D88A081339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CCD7B0D-DDBA-4E59-A9FF-6D6928B337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3797" name="Picture 4" descr="NMC logo">
            <a:extLst>
              <a:ext uri="{FF2B5EF4-FFF2-40B4-BE49-F238E27FC236}">
                <a16:creationId xmlns="" xmlns:a16="http://schemas.microsoft.com/office/drawing/2014/main" id="{93A8D431-6D7E-462C-952A-D303672A4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hoto of a male and female nurses walking down a hospital corridor talking and smiling at each other.">
            <a:extLst>
              <a:ext uri="{FF2B5EF4-FFF2-40B4-BE49-F238E27FC236}">
                <a16:creationId xmlns="" xmlns:a16="http://schemas.microsoft.com/office/drawing/2014/main" id="{1423A8B1-6B97-4F77-93CD-A0ACD406A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93" b="-21795"/>
          <a:stretch/>
        </p:blipFill>
        <p:spPr>
          <a:xfrm>
            <a:off x="6392173" y="1709500"/>
            <a:ext cx="4233144" cy="4233144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530CBD10-B1C9-4347-BCA5-E985C25C4AA5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CAA3400D-E92C-4517-AC2E-BA327920EDDD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6593983-2C98-43C0-A0D2-09175669C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4821" name="Picture 4" descr="NMC logo">
            <a:extLst>
              <a:ext uri="{FF2B5EF4-FFF2-40B4-BE49-F238E27FC236}">
                <a16:creationId xmlns="" xmlns:a16="http://schemas.microsoft.com/office/drawing/2014/main" id="{8CAC1751-914D-4528-B91E-C63B030F47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hoto of a female midwife wearing a surgical mask holding a newborn baby.">
            <a:extLst>
              <a:ext uri="{FF2B5EF4-FFF2-40B4-BE49-F238E27FC236}">
                <a16:creationId xmlns="" xmlns:a16="http://schemas.microsoft.com/office/drawing/2014/main" id="{54E12FC8-A1BE-4801-AA6B-016344677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793"/>
          <a:stretch/>
        </p:blipFill>
        <p:spPr>
          <a:xfrm>
            <a:off x="6366297" y="1710038"/>
            <a:ext cx="4172759" cy="4172759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5" r:id="rId1"/>
    <p:sldLayoutId id="2147488486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DD67E8B0-2870-476C-ABBD-A0CC841203DA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39EFF8DF-2B3C-4068-ABB3-4135806D36CC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3AFE18B-710F-4FA9-8657-05AA09D99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5845" name="Picture 4" descr="NMC logo">
            <a:extLst>
              <a:ext uri="{FF2B5EF4-FFF2-40B4-BE49-F238E27FC236}">
                <a16:creationId xmlns="" xmlns:a16="http://schemas.microsoft.com/office/drawing/2014/main" id="{4D2B7E1E-5DCC-4E56-929B-CAAB42481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hoto of a female nurse using equipment in a hospital setting.">
            <a:extLst>
              <a:ext uri="{FF2B5EF4-FFF2-40B4-BE49-F238E27FC236}">
                <a16:creationId xmlns="" xmlns:a16="http://schemas.microsoft.com/office/drawing/2014/main" id="{CFA1D584-4A22-48AE-B897-0BC11B5C7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065"/>
          <a:stretch/>
        </p:blipFill>
        <p:spPr>
          <a:xfrm>
            <a:off x="6357668" y="1706533"/>
            <a:ext cx="4202142" cy="4202142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6" r:id="rId1"/>
    <p:sldLayoutId id="2147488487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5E4FED1A-9136-445A-B8E7-32E926E83F7A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0DAAE579-0F34-404D-94F9-E7082BA56AC8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99D3DE6-22FA-4F7E-919E-A9F75FD37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6869" name="Picture 4" descr="NMC logo">
            <a:extLst>
              <a:ext uri="{FF2B5EF4-FFF2-40B4-BE49-F238E27FC236}">
                <a16:creationId xmlns="" xmlns:a16="http://schemas.microsoft.com/office/drawing/2014/main" id="{B0C3C76B-437C-4765-B40C-B182A5803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hoto of a male NMC staff member smiling in an office setting.">
            <a:extLst>
              <a:ext uri="{FF2B5EF4-FFF2-40B4-BE49-F238E27FC236}">
                <a16:creationId xmlns="" xmlns:a16="http://schemas.microsoft.com/office/drawing/2014/main" id="{EAD00AFD-66E1-4904-952C-5E2B7CFDE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099" b="-6339"/>
          <a:stretch/>
        </p:blipFill>
        <p:spPr>
          <a:xfrm>
            <a:off x="6362820" y="1733445"/>
            <a:ext cx="4259023" cy="4259023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7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EC9DC9C4-6E54-4B81-9864-B8CDBC8F9FAC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866F5A7A-802D-4BC2-A30C-F3F09091920A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9B1F7B0-CD2C-47CB-B502-337355C97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7893" name="Picture 4" descr="NMC logo">
            <a:extLst>
              <a:ext uri="{FF2B5EF4-FFF2-40B4-BE49-F238E27FC236}">
                <a16:creationId xmlns="" xmlns:a16="http://schemas.microsoft.com/office/drawing/2014/main" id="{7BDFC35C-C293-47EB-AF55-7CCBAE417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hoto of an elderly woman talking to a male care home nurse.">
            <a:extLst>
              <a:ext uri="{FF2B5EF4-FFF2-40B4-BE49-F238E27FC236}">
                <a16:creationId xmlns="" xmlns:a16="http://schemas.microsoft.com/office/drawing/2014/main" id="{988127E9-29BD-45E0-BC9A-08CDF69D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84"/>
          <a:stretch/>
        </p:blipFill>
        <p:spPr>
          <a:xfrm>
            <a:off x="6374920" y="1718663"/>
            <a:ext cx="4198638" cy="4198638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299A56E-99E1-4CFB-A09D-799629AD1A8D}"/>
              </a:ext>
            </a:extLst>
          </p:cNvPr>
          <p:cNvSpPr txBox="1">
            <a:spLocks/>
          </p:cNvSpPr>
          <p:nvPr userDrawn="1"/>
        </p:nvSpPr>
        <p:spPr>
          <a:xfrm>
            <a:off x="3663950" y="4733925"/>
            <a:ext cx="1982788" cy="138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fld id="{F26D2C2A-3C13-4372-986E-42EB9D484CE6}" type="slidenum">
              <a:rPr lang="en-US" altLang="en-US" sz="1000" b="1">
                <a:solidFill>
                  <a:schemeClr val="accent2"/>
                </a:solidFill>
              </a:rPr>
              <a:pPr algn="r">
                <a:lnSpc>
                  <a:spcPts val="600"/>
                </a:lnSpc>
              </a:pPr>
              <a:t>‹#›</a:t>
            </a:fld>
            <a:endParaRPr lang="en-US" altLang="en-US" sz="1000" b="1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12700EB-C767-463F-A82B-695BEACBE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350" y="1565275"/>
            <a:ext cx="4341813" cy="4343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8917" name="Picture 4" descr="NMC logo">
            <a:extLst>
              <a:ext uri="{FF2B5EF4-FFF2-40B4-BE49-F238E27FC236}">
                <a16:creationId xmlns="" xmlns:a16="http://schemas.microsoft.com/office/drawing/2014/main" id="{376A5315-7E29-4684-94BD-797FDD5B0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2550"/>
            <a:ext cx="15097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hoto of an elderly man with a walking frame talking to a female care home nurse.">
            <a:extLst>
              <a:ext uri="{FF2B5EF4-FFF2-40B4-BE49-F238E27FC236}">
                <a16:creationId xmlns="" xmlns:a16="http://schemas.microsoft.com/office/drawing/2014/main" id="{2C88D515-5DC9-485E-A84F-838A3B139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79"/>
          <a:stretch/>
        </p:blipFill>
        <p:spPr>
          <a:xfrm>
            <a:off x="6357667" y="1710037"/>
            <a:ext cx="4181386" cy="4181386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42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95427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lnSpc>
          <a:spcPts val="1675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ents@nmc-uk.org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="" xmlns:a16="http://schemas.microsoft.com/office/drawing/2014/main" id="{81D8665F-57C3-4357-B5D9-17E252D72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26538" y="1272561"/>
            <a:ext cx="4592534" cy="1687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 smtClean="0">
                <a:latin typeface="Arial" panose="020B0604020202020204" pitchFamily="34" charset="0"/>
              </a:rPr>
              <a:t>The updated Standards for </a:t>
            </a:r>
            <a:br>
              <a:rPr lang="en-GB" altLang="en-US" sz="2400" dirty="0" smtClean="0">
                <a:latin typeface="Arial" panose="020B0604020202020204" pitchFamily="34" charset="0"/>
              </a:rPr>
            </a:br>
            <a:r>
              <a:rPr lang="en-GB" altLang="en-US" sz="2400" dirty="0" smtClean="0">
                <a:latin typeface="Arial" panose="020B0604020202020204" pitchFamily="34" charset="0"/>
              </a:rPr>
              <a:t>pre-registration midwifery </a:t>
            </a:r>
            <a:r>
              <a:rPr lang="en-GB" altLang="en-US" sz="2400" dirty="0" smtClean="0">
                <a:latin typeface="Arial" panose="020B0604020202020204" pitchFamily="34" charset="0"/>
              </a:rPr>
              <a:t>programmes: </a:t>
            </a:r>
            <a:r>
              <a:rPr lang="en-GB" altLang="en-US" sz="2400" dirty="0" smtClean="0">
                <a:latin typeface="Arial" panose="020B0604020202020204" pitchFamily="34" charset="0"/>
              </a:rPr>
              <a:t>what do the </a:t>
            </a:r>
            <a:br>
              <a:rPr lang="en-GB" altLang="en-US" sz="2400" dirty="0" smtClean="0">
                <a:latin typeface="Arial" panose="020B0604020202020204" pitchFamily="34" charset="0"/>
              </a:rPr>
            </a:br>
            <a:r>
              <a:rPr lang="en-GB" altLang="en-US" sz="2400" dirty="0" smtClean="0">
                <a:latin typeface="Arial" panose="020B0604020202020204" pitchFamily="34" charset="0"/>
              </a:rPr>
              <a:t>changes mean for you?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DF4C4B-F79C-488B-A5AB-294DADF46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102" y="3007935"/>
            <a:ext cx="4035734" cy="25034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Dr </a:t>
            </a:r>
            <a:r>
              <a:rPr lang="en-GB" sz="1400" dirty="0"/>
              <a:t>Jacqui Williams 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/>
              <a:t>Senior Midwifery Advisor (Education</a:t>
            </a:r>
            <a:r>
              <a:rPr lang="en-GB" sz="1400" dirty="0" smtClean="0"/>
              <a:t>)</a:t>
            </a:r>
            <a:br>
              <a:rPr lang="en-GB" sz="1400" dirty="0" smtClean="0"/>
            </a:br>
            <a:endParaRPr lang="en-GB" sz="600" dirty="0" smtClean="0"/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Suma </a:t>
            </a:r>
            <a:r>
              <a:rPr lang="en-GB" sz="1400" dirty="0"/>
              <a:t>Das 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/>
              <a:t>Standards Development </a:t>
            </a:r>
            <a:r>
              <a:rPr lang="en-GB" sz="1400" dirty="0" smtClean="0"/>
              <a:t>Specialist</a:t>
            </a:r>
          </a:p>
          <a:p>
            <a:pPr>
              <a:lnSpc>
                <a:spcPct val="100000"/>
              </a:lnSpc>
              <a:defRPr/>
            </a:pPr>
            <a:endParaRPr lang="en-GB" sz="1400" dirty="0"/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Tuesday 14 February 2023</a:t>
            </a:r>
            <a:endParaRPr lang="en-GB" sz="14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00564-8DEA-45FA-8C35-465762FE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9" y="372979"/>
            <a:ext cx="5360775" cy="1112927"/>
          </a:xfrm>
        </p:spPr>
        <p:txBody>
          <a:bodyPr/>
          <a:lstStyle/>
          <a:p>
            <a:r>
              <a:rPr lang="en-GB" dirty="0"/>
              <a:t>Modernisation of the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BE9D93-063F-4750-9261-DCED810B7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148486"/>
            <a:ext cx="5295596" cy="337906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Reflects the standards of proficiency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 smtClean="0"/>
              <a:t>language </a:t>
            </a:r>
            <a:r>
              <a:rPr lang="en-GB" sz="2000" dirty="0"/>
              <a:t>of the Framework for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    Quality Maternal and </a:t>
            </a:r>
            <a:r>
              <a:rPr lang="en-GB" sz="2000" dirty="0" err="1"/>
              <a:t>Newborn</a:t>
            </a:r>
            <a:r>
              <a:rPr lang="en-GB" sz="2000" dirty="0"/>
              <a:t> health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Language alignment, </a:t>
            </a:r>
            <a:r>
              <a:rPr lang="en-GB" sz="2000" dirty="0" smtClean="0"/>
              <a:t>contemporary</a:t>
            </a:r>
            <a:endParaRPr lang="en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Nil removed just re-sited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8E7EE6-A536-4201-882C-FBEF0F370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B7B62-47A0-4F81-85F4-E554D63F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9" y="421105"/>
            <a:ext cx="7070891" cy="1064801"/>
          </a:xfrm>
        </p:spPr>
        <p:txBody>
          <a:bodyPr/>
          <a:lstStyle/>
          <a:p>
            <a:r>
              <a:rPr lang="en-GB" sz="2600" spc="-20" dirty="0">
                <a:solidFill>
                  <a:schemeClr val="accent3"/>
                </a:solidFill>
              </a:rPr>
              <a:t>Experience of a different </a:t>
            </a:r>
            <a:r>
              <a:rPr lang="en-GB" sz="2600" spc="-20" dirty="0" smtClean="0">
                <a:solidFill>
                  <a:schemeClr val="accent3"/>
                </a:solidFill>
              </a:rPr>
              <a:t>maternity </a:t>
            </a:r>
            <a:r>
              <a:rPr lang="en-GB" sz="2600" spc="-20" dirty="0">
                <a:solidFill>
                  <a:schemeClr val="accent3"/>
                </a:solidFill>
              </a:rPr>
              <a:t>provider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2D3963-45B9-4644-B4CE-776272AC8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4" y="1076826"/>
            <a:ext cx="6007601" cy="34507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The standard</a:t>
            </a:r>
          </a:p>
          <a:p>
            <a:pPr>
              <a:lnSpc>
                <a:spcPct val="100000"/>
              </a:lnSpc>
            </a:pPr>
            <a:endParaRPr lang="en-GB" sz="1000" dirty="0"/>
          </a:p>
          <a:p>
            <a:pPr>
              <a:lnSpc>
                <a:spcPct val="100000"/>
              </a:lnSpc>
            </a:pPr>
            <a:r>
              <a:rPr lang="en-GB" sz="1800" b="1" dirty="0"/>
              <a:t>‘</a:t>
            </a:r>
            <a:r>
              <a:rPr lang="en-GB" sz="1800" b="1" i="1" dirty="0"/>
              <a:t>Gain experience of leadership and team working in different maternity providers’.</a:t>
            </a:r>
          </a:p>
          <a:p>
            <a:pPr>
              <a:lnSpc>
                <a:spcPct val="100000"/>
              </a:lnSpc>
            </a:pPr>
            <a:endParaRPr lang="en-GB" sz="10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Will vary between AEI and individual student midwives</a:t>
            </a:r>
          </a:p>
          <a:p>
            <a:pPr>
              <a:lnSpc>
                <a:spcPct val="100000"/>
              </a:lnSpc>
            </a:pPr>
            <a:endParaRPr lang="en-GB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Should reflect individual learning needs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Learning aims and outcomes to be set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Counted as a placement, additional costs to the student should be reimbursed.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AF0798-CE6D-4F17-913D-A81F159C2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A91BD-5B68-4E69-BB2C-93E39F8A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11" y="1870911"/>
            <a:ext cx="6003757" cy="1187412"/>
          </a:xfrm>
        </p:spPr>
        <p:txBody>
          <a:bodyPr/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Questions/comments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00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A91BD-5B68-4E69-BB2C-93E39F8A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11" y="1199693"/>
            <a:ext cx="6003757" cy="1110370"/>
          </a:xfrm>
        </p:spPr>
        <p:txBody>
          <a:bodyPr/>
          <a:lstStyle/>
          <a:p>
            <a:pPr algn="ctr"/>
            <a:r>
              <a:rPr lang="en-GB" dirty="0"/>
              <a:t>Thank </a:t>
            </a:r>
            <a:r>
              <a:rPr lang="en-GB" dirty="0" smtClean="0"/>
              <a:t>you!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41AE33-4F51-4A3C-88EA-8641A635989F}"/>
              </a:ext>
            </a:extLst>
          </p:cNvPr>
          <p:cNvSpPr txBox="1"/>
          <p:nvPr/>
        </p:nvSpPr>
        <p:spPr>
          <a:xfrm>
            <a:off x="1515979" y="2310063"/>
            <a:ext cx="491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Contact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dirty="0" smtClean="0">
                <a:solidFill>
                  <a:schemeClr val="bg1"/>
                </a:solidFill>
              </a:rPr>
              <a:t>jacqui.williams@nmc-uk.org</a:t>
            </a:r>
          </a:p>
          <a:p>
            <a:pPr algn="ctr"/>
            <a:endParaRPr lang="en-GB" smtClean="0">
              <a:solidFill>
                <a:schemeClr val="bg1"/>
              </a:solidFill>
            </a:endParaRPr>
          </a:p>
          <a:p>
            <a:pPr algn="ctr"/>
            <a:r>
              <a:rPr lang="en-GB" smtClean="0">
                <a:solidFill>
                  <a:schemeClr val="bg1"/>
                </a:solidFill>
              </a:rPr>
              <a:t>futureprogrammestandards@nmc-uk.org</a:t>
            </a:r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86412-BAAA-45D5-90A6-5E394ECC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21" y="433137"/>
            <a:ext cx="5360775" cy="1052771"/>
          </a:xfrm>
        </p:spPr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AD53A4-4366-46B4-A20D-F7DB5CD87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4" y="1282700"/>
            <a:ext cx="8416926" cy="3244850"/>
          </a:xfrm>
        </p:spPr>
        <p:txBody>
          <a:bodyPr/>
          <a:lstStyle/>
          <a:p>
            <a:pPr marL="254788" indent="-254788">
              <a:buFont typeface="Arial" panose="020B0604020202020204" pitchFamily="34" charset="0"/>
              <a:buChar char="•"/>
            </a:pPr>
            <a:r>
              <a:rPr lang="en-GB" altLang="en-US" sz="2000" dirty="0"/>
              <a:t>We will be making written notes of your feedback</a:t>
            </a:r>
          </a:p>
          <a:p>
            <a:pPr marL="254788" indent="-254788">
              <a:buFont typeface="Arial" panose="020B0604020202020204" pitchFamily="34" charset="0"/>
              <a:buChar char="•"/>
            </a:pPr>
            <a:r>
              <a:rPr lang="en-GB" altLang="en-US" sz="2000" dirty="0"/>
              <a:t>We will be recording the session and will send the link out by email after the webinar</a:t>
            </a:r>
          </a:p>
          <a:p>
            <a:pPr marL="254788" indent="-254788">
              <a:buFont typeface="Arial" panose="020B0604020202020204" pitchFamily="34" charset="0"/>
              <a:buChar char="•"/>
            </a:pPr>
            <a:r>
              <a:rPr lang="en-GB" altLang="en-US" sz="2000" dirty="0"/>
              <a:t>Everyone watching is automatically muted</a:t>
            </a:r>
          </a:p>
          <a:p>
            <a:pPr marL="254788" indent="-254788">
              <a:buFont typeface="Arial" panose="020B0604020202020204" pitchFamily="34" charset="0"/>
              <a:buChar char="•"/>
            </a:pPr>
            <a:r>
              <a:rPr lang="en-GB" altLang="en-US" sz="2000" dirty="0"/>
              <a:t>Please use the questions box to share feedback and to present your queries – we’ll take questions at the end of the presentation</a:t>
            </a:r>
          </a:p>
          <a:p>
            <a:pPr marL="254788" indent="-254788">
              <a:buFont typeface="Arial" panose="020B0604020202020204" pitchFamily="34" charset="0"/>
              <a:buChar char="•"/>
            </a:pPr>
            <a:r>
              <a:rPr lang="en-GB" altLang="en-US" sz="2000" dirty="0"/>
              <a:t>We live-caption our online events to make them more accessible.</a:t>
            </a:r>
          </a:p>
          <a:p>
            <a:pPr marL="254788" indent="-254788">
              <a:buFont typeface="Arial" panose="020B0604020202020204" pitchFamily="34" charset="0"/>
              <a:buChar char="•"/>
            </a:pPr>
            <a:r>
              <a:rPr lang="en-GB" altLang="en-US" sz="2000" dirty="0"/>
              <a:t>Let us know if you’re having technical issues via the questions box or on </a:t>
            </a:r>
            <a:r>
              <a:rPr lang="en-GB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events@nmc-uk.org</a:t>
            </a:r>
            <a:r>
              <a:rPr lang="en-GB" altLang="en-US" sz="2000" dirty="0">
                <a:solidFill>
                  <a:schemeClr val="tx1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1EDD14-ADF6-4715-A682-2615B4A53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4F88DD-27D0-4BC4-80CE-9FAFEF20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9" y="445168"/>
            <a:ext cx="7100152" cy="1088864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Background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48BE44-C1F2-498A-B61E-E461C48F7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818" y="1130968"/>
            <a:ext cx="5874761" cy="3396582"/>
          </a:xfrm>
        </p:spPr>
        <p:txBody>
          <a:bodyPr/>
          <a:lstStyle/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111"/>
                </a:solidFill>
              </a:rPr>
              <a:t>Our education standards set out how nursing and midwifery </a:t>
            </a:r>
            <a:r>
              <a:rPr lang="en-US" sz="2000" dirty="0" err="1">
                <a:solidFill>
                  <a:srgbClr val="111111"/>
                </a:solidFill>
              </a:rPr>
              <a:t>programmes</a:t>
            </a:r>
            <a:r>
              <a:rPr lang="en-US" sz="2000" dirty="0">
                <a:solidFill>
                  <a:srgbClr val="111111"/>
                </a:solidFill>
              </a:rPr>
              <a:t> should be delivered to ensure that students meet the standards of proficiency for safe and effective practice</a:t>
            </a: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11111"/>
              </a:solidFill>
            </a:endParaRP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111"/>
                </a:solidFill>
              </a:rPr>
              <a:t>Some of the content in these standards were underpinned by EU law </a:t>
            </a:r>
          </a:p>
          <a:p>
            <a:pPr>
              <a:lnSpc>
                <a:spcPct val="100000"/>
              </a:lnSpc>
            </a:pPr>
            <a:endParaRPr lang="en-US" sz="1000" dirty="0">
              <a:solidFill>
                <a:srgbClr val="111111"/>
              </a:solidFill>
            </a:endParaRP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EU </a:t>
            </a:r>
            <a:r>
              <a:rPr lang="en-US" sz="2000" dirty="0">
                <a:solidFill>
                  <a:srgbClr val="111111"/>
                </a:solidFill>
              </a:rPr>
              <a:t>Directive (in place since the 1970s).</a:t>
            </a:r>
          </a:p>
          <a:p>
            <a:endParaRPr lang="en-US" sz="1500" dirty="0">
              <a:solidFill>
                <a:srgbClr val="11111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E76639-BF65-441F-8BA7-92A27CF7B0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1970B-218F-4E4F-B345-55DAB277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9" y="403058"/>
            <a:ext cx="5360775" cy="1082848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Rationale for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C1268FE-FA4A-43A2-9C5A-EB466BA8D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143000"/>
            <a:ext cx="6719130" cy="338455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Leaving the EU gave us an opportunity to review our programme standards in the light of the EU </a:t>
            </a:r>
            <a:r>
              <a:rPr lang="en-GB" sz="2000" dirty="0" smtClean="0"/>
              <a:t>Directive</a:t>
            </a:r>
            <a:endParaRPr lang="en-GB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Some </a:t>
            </a:r>
            <a:r>
              <a:rPr lang="en-GB" sz="2000" dirty="0"/>
              <a:t>divergence between nursing and midwifery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Midwifery wants us to adopt a more cautious approach as stakeholders did not want to misaligned with the EU and the rest of the </a:t>
            </a:r>
            <a:r>
              <a:rPr lang="en-GB" sz="2000" dirty="0" smtClean="0"/>
              <a:t>world / lack </a:t>
            </a:r>
            <a:r>
              <a:rPr lang="en-GB" sz="2000" dirty="0"/>
              <a:t>of evidence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Evaluation of the new programmes required.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A04237D-A413-41AC-A470-A306059E2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68F485-6F9A-40E5-AB95-C39C509181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63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CE58C-9F49-4EDB-91CA-E5FF27B6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Chronology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FD15558-ACA1-41F0-B617-CEB192B95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058863"/>
            <a:ext cx="8095742" cy="421009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62">
            <a:extLst>
              <a:ext uri="{FF2B5EF4-FFF2-40B4-BE49-F238E27FC236}">
                <a16:creationId xmlns="" xmlns:a16="http://schemas.microsoft.com/office/drawing/2014/main" id="{AD71DE83-7A11-4EE7-9A9E-9C79BCB62FC5}"/>
              </a:ext>
            </a:extLst>
          </p:cNvPr>
          <p:cNvGrpSpPr>
            <a:grpSpLocks/>
          </p:cNvGrpSpPr>
          <p:nvPr/>
        </p:nvGrpSpPr>
        <p:grpSpPr bwMode="auto">
          <a:xfrm>
            <a:off x="841644" y="1158097"/>
            <a:ext cx="6702156" cy="3000318"/>
            <a:chOff x="450559" y="1611048"/>
            <a:chExt cx="10712226" cy="5157663"/>
          </a:xfrm>
        </p:grpSpPr>
        <p:grpSp>
          <p:nvGrpSpPr>
            <p:cNvPr id="8" name="Group 21">
              <a:extLst>
                <a:ext uri="{FF2B5EF4-FFF2-40B4-BE49-F238E27FC236}">
                  <a16:creationId xmlns="" xmlns:a16="http://schemas.microsoft.com/office/drawing/2014/main" id="{3EA4BEFA-C4C2-40ED-A6EF-EB23B9188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59" y="1646537"/>
              <a:ext cx="2191667" cy="2935154"/>
              <a:chOff x="2010404" y="654554"/>
              <a:chExt cx="2390424" cy="3201337"/>
            </a:xfrm>
          </p:grpSpPr>
          <p:grpSp>
            <p:nvGrpSpPr>
              <p:cNvPr id="37" name="Group 15">
                <a:extLst>
                  <a:ext uri="{FF2B5EF4-FFF2-40B4-BE49-F238E27FC236}">
                    <a16:creationId xmlns="" xmlns:a16="http://schemas.microsoft.com/office/drawing/2014/main" id="{B7FDAA40-225D-436E-984E-C732377880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404" y="2647191"/>
                <a:ext cx="2190044" cy="1208700"/>
                <a:chOff x="2765778" y="1918322"/>
                <a:chExt cx="2190044" cy="1208700"/>
              </a:xfrm>
            </p:grpSpPr>
            <p:grpSp>
              <p:nvGrpSpPr>
                <p:cNvPr id="41" name="Group 13">
                  <a:extLst>
                    <a:ext uri="{FF2B5EF4-FFF2-40B4-BE49-F238E27FC236}">
                      <a16:creationId xmlns="" xmlns:a16="http://schemas.microsoft.com/office/drawing/2014/main" id="{0DE8EFCA-E468-48C3-81A1-AEEBE0211E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5778" y="1918322"/>
                  <a:ext cx="2190044" cy="1208700"/>
                  <a:chOff x="2765778" y="1918322"/>
                  <a:chExt cx="2190044" cy="120870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727CA307-B6F8-45DA-85D9-5A5CFE056E79}"/>
                      </a:ext>
                    </a:extLst>
                  </p:cNvPr>
                  <p:cNvSpPr/>
                  <p:nvPr/>
                </p:nvSpPr>
                <p:spPr>
                  <a:xfrm>
                    <a:off x="2765778" y="1917991"/>
                    <a:ext cx="1525068" cy="40757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1435" tIns="25718" rIns="51435" bIns="2571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8C316D34-EE15-47D3-BCCA-2C6DED44B098}"/>
                      </a:ext>
                    </a:extLst>
                  </p:cNvPr>
                  <p:cNvSpPr/>
                  <p:nvPr/>
                </p:nvSpPr>
                <p:spPr>
                  <a:xfrm>
                    <a:off x="2765778" y="2719468"/>
                    <a:ext cx="1525068" cy="40757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1435" tIns="25718" rIns="51435" bIns="2571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" name="Arrow: Chevron 44">
                    <a:extLst>
                      <a:ext uri="{FF2B5EF4-FFF2-40B4-BE49-F238E27FC236}">
                        <a16:creationId xmlns="" xmlns:a16="http://schemas.microsoft.com/office/drawing/2014/main" id="{3AA21F65-00DC-410E-8BEA-28B3F4DA6A6E}"/>
                      </a:ext>
                    </a:extLst>
                  </p:cNvPr>
                  <p:cNvSpPr/>
                  <p:nvPr/>
                </p:nvSpPr>
                <p:spPr>
                  <a:xfrm>
                    <a:off x="3906103" y="1917991"/>
                    <a:ext cx="1049934" cy="1209047"/>
                  </a:xfrm>
                  <a:prstGeom prst="chevron">
                    <a:avLst>
                      <a:gd name="adj" fmla="val 45699"/>
                    </a:avLst>
                  </a:prstGeom>
                  <a:ln>
                    <a:noFill/>
                  </a:ln>
                  <a:effectLst>
                    <a:outerShdw blurRad="88900" dist="38100" dir="10800000" sx="91000" sy="91000" algn="r" rotWithShape="0">
                      <a:prstClr val="black">
                        <a:alpha val="7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1435" tIns="25718" rIns="51435" bIns="2571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2" name="TextBox 14">
                  <a:extLst>
                    <a:ext uri="{FF2B5EF4-FFF2-40B4-BE49-F238E27FC236}">
                      <a16:creationId xmlns="" xmlns:a16="http://schemas.microsoft.com/office/drawing/2014/main" id="{D3762625-0FD8-4F7E-A179-EDA0AF96E4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6088" y="2305069"/>
                  <a:ext cx="1354669" cy="43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solidFill>
                        <a:srgbClr val="000000"/>
                      </a:solidFill>
                    </a:rPr>
                    <a:t>2020</a:t>
                  </a:r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7C064576-B8B0-41F7-A455-4B47AB3A7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0404" y="702369"/>
                <a:ext cx="0" cy="1828369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19">
                <a:extLst>
                  <a:ext uri="{FF2B5EF4-FFF2-40B4-BE49-F238E27FC236}">
                    <a16:creationId xmlns="" xmlns:a16="http://schemas.microsoft.com/office/drawing/2014/main" id="{CA473788-41DB-4797-8F5B-740E77636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1636" y="1219069"/>
                <a:ext cx="2299192" cy="121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rgbClr val="005961"/>
                    </a:solidFill>
                  </a:rPr>
                  <a:t>Dec 20 – June 21:</a:t>
                </a:r>
                <a:r>
                  <a:rPr lang="en-US" altLang="en-US" sz="900" dirty="0">
                    <a:solidFill>
                      <a:srgbClr val="005961"/>
                    </a:solidFill>
                  </a:rPr>
                  <a:t>  </a:t>
                </a:r>
                <a:r>
                  <a:rPr lang="en-US" altLang="en-US" sz="900" dirty="0">
                    <a:solidFill>
                      <a:srgbClr val="000000"/>
                    </a:solidFill>
                  </a:rPr>
                  <a:t>Independent review of the EU Directive Reports published </a:t>
                </a:r>
              </a:p>
            </p:txBody>
          </p:sp>
          <p:sp>
            <p:nvSpPr>
              <p:cNvPr id="40" name="TextBox 20">
                <a:extLst>
                  <a:ext uri="{FF2B5EF4-FFF2-40B4-BE49-F238E27FC236}">
                    <a16:creationId xmlns="" xmlns:a16="http://schemas.microsoft.com/office/drawing/2014/main" id="{A86D3B67-79C9-4369-A970-1B8770881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796" y="654554"/>
                <a:ext cx="2299188" cy="692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rgbClr val="005961"/>
                    </a:solidFill>
                  </a:rPr>
                  <a:t>Independent Review and consensus</a:t>
                </a:r>
              </a:p>
            </p:txBody>
          </p:sp>
        </p:grpSp>
        <p:grpSp>
          <p:nvGrpSpPr>
            <p:cNvPr id="9" name="Group 23">
              <a:extLst>
                <a:ext uri="{FF2B5EF4-FFF2-40B4-BE49-F238E27FC236}">
                  <a16:creationId xmlns="" xmlns:a16="http://schemas.microsoft.com/office/drawing/2014/main" id="{3498481F-9BC3-4953-918B-F1F68C46E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7407" y="3473492"/>
              <a:ext cx="2007948" cy="1108200"/>
              <a:chOff x="2765778" y="1918322"/>
              <a:chExt cx="2190044" cy="1208700"/>
            </a:xfrm>
          </p:grpSpPr>
          <p:grpSp>
            <p:nvGrpSpPr>
              <p:cNvPr id="32" name="Group 27">
                <a:extLst>
                  <a:ext uri="{FF2B5EF4-FFF2-40B4-BE49-F238E27FC236}">
                    <a16:creationId xmlns="" xmlns:a16="http://schemas.microsoft.com/office/drawing/2014/main" id="{15B5BB6E-5C08-4806-AF83-1373DF332D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5778" y="1918322"/>
                <a:ext cx="2190044" cy="1208700"/>
                <a:chOff x="2765778" y="1918322"/>
                <a:chExt cx="2190044" cy="12087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814D625A-3E1C-4C6D-96D8-36DBE81F977B}"/>
                    </a:ext>
                  </a:extLst>
                </p:cNvPr>
                <p:cNvSpPr/>
                <p:nvPr/>
              </p:nvSpPr>
              <p:spPr>
                <a:xfrm>
                  <a:off x="2764877" y="1917991"/>
                  <a:ext cx="1525068" cy="40757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56585B73-EE71-430B-B314-07A6A74FE96D}"/>
                    </a:ext>
                  </a:extLst>
                </p:cNvPr>
                <p:cNvSpPr/>
                <p:nvPr/>
              </p:nvSpPr>
              <p:spPr>
                <a:xfrm>
                  <a:off x="2764877" y="2719467"/>
                  <a:ext cx="1525068" cy="40757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Arrow: Chevron 35">
                  <a:extLst>
                    <a:ext uri="{FF2B5EF4-FFF2-40B4-BE49-F238E27FC236}">
                      <a16:creationId xmlns="" xmlns:a16="http://schemas.microsoft.com/office/drawing/2014/main" id="{236ECCAD-81CE-4431-9F58-084AC28289FF}"/>
                    </a:ext>
                  </a:extLst>
                </p:cNvPr>
                <p:cNvSpPr/>
                <p:nvPr/>
              </p:nvSpPr>
              <p:spPr>
                <a:xfrm>
                  <a:off x="3905202" y="1917991"/>
                  <a:ext cx="1049934" cy="1209046"/>
                </a:xfrm>
                <a:prstGeom prst="chevron">
                  <a:avLst>
                    <a:gd name="adj" fmla="val 45699"/>
                  </a:avLst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88900" dist="38100" dir="10800000" sx="91000" sy="91000" algn="r" rotWithShape="0">
                    <a:prstClr val="black">
                      <a:alpha val="7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3" name="TextBox 28">
                <a:extLst>
                  <a:ext uri="{FF2B5EF4-FFF2-40B4-BE49-F238E27FC236}">
                    <a16:creationId xmlns="" xmlns:a16="http://schemas.microsoft.com/office/drawing/2014/main" id="{65DF3495-82DE-4D13-88F6-3D736F637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6088" y="2305070"/>
                <a:ext cx="1354669" cy="432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rgbClr val="000000"/>
                    </a:solidFill>
                  </a:rPr>
                  <a:t>2021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EA08CA-030A-45FF-8592-0C80C8075A24}"/>
                </a:ext>
              </a:extLst>
            </p:cNvPr>
            <p:cNvCxnSpPr>
              <a:cxnSpLocks/>
            </p:cNvCxnSpPr>
            <p:nvPr/>
          </p:nvCxnSpPr>
          <p:spPr>
            <a:xfrm>
              <a:off x="2879457" y="1742568"/>
              <a:ext cx="0" cy="1678432"/>
            </a:xfrm>
            <a:prstGeom prst="line">
              <a:avLst/>
            </a:prstGeom>
            <a:ln w="2222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">
              <a:extLst>
                <a:ext uri="{FF2B5EF4-FFF2-40B4-BE49-F238E27FC236}">
                  <a16:creationId xmlns="" xmlns:a16="http://schemas.microsoft.com/office/drawing/2014/main" id="{D38202D0-0E85-4785-A2F3-CF6144729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319" y="1653244"/>
              <a:ext cx="1819017" cy="63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495AD4"/>
                  </a:solidFill>
                </a:rPr>
                <a:t>Stakeholder Engagement</a:t>
              </a:r>
            </a:p>
          </p:txBody>
        </p:sp>
        <p:grpSp>
          <p:nvGrpSpPr>
            <p:cNvPr id="12" name="Group 32">
              <a:extLst>
                <a:ext uri="{FF2B5EF4-FFF2-40B4-BE49-F238E27FC236}">
                  <a16:creationId xmlns="" xmlns:a16="http://schemas.microsoft.com/office/drawing/2014/main" id="{5F036E07-CA78-43F3-BBA5-9F6138513E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255" y="1615440"/>
              <a:ext cx="2247060" cy="2966252"/>
              <a:chOff x="2010404" y="620636"/>
              <a:chExt cx="2450840" cy="3235255"/>
            </a:xfrm>
          </p:grpSpPr>
          <p:grpSp>
            <p:nvGrpSpPr>
              <p:cNvPr id="23" name="Group 33">
                <a:extLst>
                  <a:ext uri="{FF2B5EF4-FFF2-40B4-BE49-F238E27FC236}">
                    <a16:creationId xmlns="" xmlns:a16="http://schemas.microsoft.com/office/drawing/2014/main" id="{F8698E1F-A910-405F-83D1-9801E29B1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404" y="2647191"/>
                <a:ext cx="2190044" cy="1208700"/>
                <a:chOff x="2765778" y="1918322"/>
                <a:chExt cx="2190044" cy="1208700"/>
              </a:xfrm>
            </p:grpSpPr>
            <p:grpSp>
              <p:nvGrpSpPr>
                <p:cNvPr id="27" name="Group 37">
                  <a:extLst>
                    <a:ext uri="{FF2B5EF4-FFF2-40B4-BE49-F238E27FC236}">
                      <a16:creationId xmlns="" xmlns:a16="http://schemas.microsoft.com/office/drawing/2014/main" id="{B151BA3E-FDA0-4D42-8C6C-FEC6F7FA4A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5778" y="1918322"/>
                  <a:ext cx="2190044" cy="1208700"/>
                  <a:chOff x="2765778" y="1918322"/>
                  <a:chExt cx="2190044" cy="1208700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="" xmlns:a16="http://schemas.microsoft.com/office/drawing/2014/main" id="{F3579258-034D-4B44-B709-9AB2C00DEE5D}"/>
                      </a:ext>
                    </a:extLst>
                  </p:cNvPr>
                  <p:cNvSpPr/>
                  <p:nvPr/>
                </p:nvSpPr>
                <p:spPr>
                  <a:xfrm>
                    <a:off x="2766295" y="1917991"/>
                    <a:ext cx="1525068" cy="40757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1435" tIns="25718" rIns="51435" bIns="2571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="" xmlns:a16="http://schemas.microsoft.com/office/drawing/2014/main" id="{6644C159-B998-464A-8A1A-A4E9E5E8F4B0}"/>
                      </a:ext>
                    </a:extLst>
                  </p:cNvPr>
                  <p:cNvSpPr/>
                  <p:nvPr/>
                </p:nvSpPr>
                <p:spPr>
                  <a:xfrm>
                    <a:off x="2766295" y="2719467"/>
                    <a:ext cx="1525068" cy="40757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1435" tIns="25718" rIns="51435" bIns="2571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Arrow: Chevron 30">
                    <a:extLst>
                      <a:ext uri="{FF2B5EF4-FFF2-40B4-BE49-F238E27FC236}">
                        <a16:creationId xmlns="" xmlns:a16="http://schemas.microsoft.com/office/drawing/2014/main" id="{9DD38506-8D13-4943-BD58-FE72913A6223}"/>
                      </a:ext>
                    </a:extLst>
                  </p:cNvPr>
                  <p:cNvSpPr/>
                  <p:nvPr/>
                </p:nvSpPr>
                <p:spPr>
                  <a:xfrm>
                    <a:off x="3906620" y="1917991"/>
                    <a:ext cx="1049932" cy="1209046"/>
                  </a:xfrm>
                  <a:prstGeom prst="chevron">
                    <a:avLst>
                      <a:gd name="adj" fmla="val 45699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88900" dist="38100" dir="10800000" sx="91000" sy="91000" algn="r" rotWithShape="0">
                      <a:prstClr val="black">
                        <a:alpha val="7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1435" tIns="25718" rIns="51435" bIns="2571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8" name="TextBox 38">
                  <a:extLst>
                    <a:ext uri="{FF2B5EF4-FFF2-40B4-BE49-F238E27FC236}">
                      <a16:creationId xmlns="" xmlns:a16="http://schemas.microsoft.com/office/drawing/2014/main" id="{3A47F479-B03C-47E0-9267-0DD4114D6E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6088" y="2305069"/>
                  <a:ext cx="1354668" cy="43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solidFill>
                        <a:srgbClr val="000000"/>
                      </a:solidFill>
                    </a:rPr>
                    <a:t>2022</a:t>
                  </a: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EB5071A-14E8-4F24-8BD1-DFBCF4018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0921" y="702368"/>
                <a:ext cx="0" cy="1828369"/>
              </a:xfrm>
              <a:prstGeom prst="line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>
                <a:extLst>
                  <a:ext uri="{FF2B5EF4-FFF2-40B4-BE49-F238E27FC236}">
                    <a16:creationId xmlns="" xmlns:a16="http://schemas.microsoft.com/office/drawing/2014/main" id="{D91BBC92-7239-4590-8543-AACBD787E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946" y="1221498"/>
                <a:ext cx="2060464" cy="95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rgbClr val="8917A6"/>
                    </a:solidFill>
                  </a:rPr>
                  <a:t>May 22:</a:t>
                </a:r>
                <a:r>
                  <a:rPr lang="en-US" altLang="en-US" sz="900" dirty="0">
                    <a:solidFill>
                      <a:srgbClr val="8917A6"/>
                    </a:solidFill>
                  </a:rPr>
                  <a:t> </a:t>
                </a:r>
                <a:r>
                  <a:rPr lang="en-US" altLang="en-US" sz="900" dirty="0">
                    <a:solidFill>
                      <a:srgbClr val="000000"/>
                    </a:solidFill>
                  </a:rPr>
                  <a:t>Council assents to a 10 week public consultation  </a:t>
                </a:r>
              </a:p>
            </p:txBody>
          </p:sp>
          <p:sp>
            <p:nvSpPr>
              <p:cNvPr id="26" name="TextBox 36">
                <a:extLst>
                  <a:ext uri="{FF2B5EF4-FFF2-40B4-BE49-F238E27FC236}">
                    <a16:creationId xmlns="" xmlns:a16="http://schemas.microsoft.com/office/drawing/2014/main" id="{0E14C0F5-F223-4594-BFD4-0FB3E4B75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709" y="620636"/>
                <a:ext cx="2396535" cy="692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rgbClr val="8917A6"/>
                    </a:solidFill>
                  </a:rPr>
                  <a:t>Consultation and standards assimilation </a:t>
                </a:r>
              </a:p>
            </p:txBody>
          </p:sp>
        </p:grpSp>
        <p:grpSp>
          <p:nvGrpSpPr>
            <p:cNvPr id="13" name="Group 43">
              <a:extLst>
                <a:ext uri="{FF2B5EF4-FFF2-40B4-BE49-F238E27FC236}">
                  <a16:creationId xmlns="" xmlns:a16="http://schemas.microsoft.com/office/drawing/2014/main" id="{DAE28A3D-7807-40EB-8B5C-DF04FA912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1103" y="3473492"/>
              <a:ext cx="2007948" cy="1108200"/>
              <a:chOff x="2765778" y="1918322"/>
              <a:chExt cx="2190044" cy="1208700"/>
            </a:xfrm>
          </p:grpSpPr>
          <p:grpSp>
            <p:nvGrpSpPr>
              <p:cNvPr id="18" name="Group 47">
                <a:extLst>
                  <a:ext uri="{FF2B5EF4-FFF2-40B4-BE49-F238E27FC236}">
                    <a16:creationId xmlns="" xmlns:a16="http://schemas.microsoft.com/office/drawing/2014/main" id="{890E9A12-D2B4-415A-B05C-35E33A1C0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5778" y="1918322"/>
                <a:ext cx="2190044" cy="1208700"/>
                <a:chOff x="2765778" y="1918322"/>
                <a:chExt cx="2190044" cy="120870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B7E1DC33-2E7B-4920-BEA7-CD6B05D98A21}"/>
                    </a:ext>
                  </a:extLst>
                </p:cNvPr>
                <p:cNvSpPr/>
                <p:nvPr/>
              </p:nvSpPr>
              <p:spPr>
                <a:xfrm>
                  <a:off x="2765394" y="1917991"/>
                  <a:ext cx="1525068" cy="40757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FE7DA057-DE83-41BB-A595-9176956BC939}"/>
                    </a:ext>
                  </a:extLst>
                </p:cNvPr>
                <p:cNvSpPr/>
                <p:nvPr/>
              </p:nvSpPr>
              <p:spPr>
                <a:xfrm>
                  <a:off x="2765394" y="2719467"/>
                  <a:ext cx="1525068" cy="40757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="" xmlns:a16="http://schemas.microsoft.com/office/drawing/2014/main" id="{80EB1303-4B21-4A00-A25F-D4A3569AF74A}"/>
                    </a:ext>
                  </a:extLst>
                </p:cNvPr>
                <p:cNvSpPr/>
                <p:nvPr/>
              </p:nvSpPr>
              <p:spPr>
                <a:xfrm>
                  <a:off x="3905719" y="1917991"/>
                  <a:ext cx="1049932" cy="1209046"/>
                </a:xfrm>
                <a:prstGeom prst="chevron">
                  <a:avLst>
                    <a:gd name="adj" fmla="val 45699"/>
                  </a:avLst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88900" dist="38100" dir="10800000" sx="91000" sy="91000" algn="r" rotWithShape="0">
                    <a:prstClr val="black">
                      <a:alpha val="7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" name="TextBox 48">
                <a:extLst>
                  <a:ext uri="{FF2B5EF4-FFF2-40B4-BE49-F238E27FC236}">
                    <a16:creationId xmlns="" xmlns:a16="http://schemas.microsoft.com/office/drawing/2014/main" id="{F7714C5E-D0A3-445B-935F-C17644A5B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6088" y="2305070"/>
                <a:ext cx="1354669" cy="432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rgbClr val="000000"/>
                    </a:solidFill>
                  </a:rPr>
                  <a:t>2023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4216E6D-DAD5-4538-BC39-0B1155AC0398}"/>
                </a:ext>
              </a:extLst>
            </p:cNvPr>
            <p:cNvCxnSpPr>
              <a:cxnSpLocks/>
            </p:cNvCxnSpPr>
            <p:nvPr/>
          </p:nvCxnSpPr>
          <p:spPr>
            <a:xfrm>
              <a:off x="7573626" y="1717516"/>
              <a:ext cx="0" cy="1676344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5">
              <a:extLst>
                <a:ext uri="{FF2B5EF4-FFF2-40B4-BE49-F238E27FC236}">
                  <a16:creationId xmlns="" xmlns:a16="http://schemas.microsoft.com/office/drawing/2014/main" id="{8D357194-B7BF-460B-9A08-790966133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0260" y="4705299"/>
              <a:ext cx="2240322" cy="206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Implementation of the standards will commence if the changes are approved.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We aim to  publish new versions of the education and </a:t>
              </a:r>
              <a:r>
                <a:rPr lang="en-US" altLang="en-US" sz="900" dirty="0" err="1">
                  <a:solidFill>
                    <a:srgbClr val="000000"/>
                  </a:solidFill>
                </a:rPr>
                <a:t>programme</a:t>
              </a:r>
              <a:r>
                <a:rPr lang="en-US" altLang="en-US" sz="900" dirty="0">
                  <a:solidFill>
                    <a:srgbClr val="000000"/>
                  </a:solidFill>
                </a:rPr>
                <a:t> standards in </a:t>
              </a:r>
              <a:r>
                <a:rPr lang="en-US" altLang="en-US" sz="900" b="1" dirty="0">
                  <a:solidFill>
                    <a:srgbClr val="007396"/>
                  </a:solidFill>
                </a:rPr>
                <a:t>March 23:</a:t>
              </a:r>
              <a:endParaRPr lang="en-US" alt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46">
              <a:extLst>
                <a:ext uri="{FF2B5EF4-FFF2-40B4-BE49-F238E27FC236}">
                  <a16:creationId xmlns="" xmlns:a16="http://schemas.microsoft.com/office/drawing/2014/main" id="{0C42CC69-5BD4-4B36-A147-0DBBCD75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3625" y="1611048"/>
              <a:ext cx="1819017" cy="63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749B"/>
                  </a:solidFill>
                </a:rPr>
                <a:t>Seeking Council approval</a:t>
              </a:r>
            </a:p>
          </p:txBody>
        </p:sp>
        <p:sp>
          <p:nvSpPr>
            <p:cNvPr id="17" name="TextBox 58">
              <a:extLst>
                <a:ext uri="{FF2B5EF4-FFF2-40B4-BE49-F238E27FC236}">
                  <a16:creationId xmlns="" xmlns:a16="http://schemas.microsoft.com/office/drawing/2014/main" id="{673B8B7A-AF1E-4DF4-A686-69161E353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0754" y="3828082"/>
              <a:ext cx="1242031" cy="39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900" b="1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8C3714C-D681-46F9-9379-8A16636AFF8F}"/>
              </a:ext>
            </a:extLst>
          </p:cNvPr>
          <p:cNvSpPr txBox="1"/>
          <p:nvPr/>
        </p:nvSpPr>
        <p:spPr>
          <a:xfrm>
            <a:off x="729458" y="2960638"/>
            <a:ext cx="1631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endParaRPr lang="en-US" sz="900" b="1" dirty="0">
              <a:solidFill>
                <a:srgbClr val="005961"/>
              </a:solidFill>
              <a:cs typeface="Arial" panose="020B0604020202020204" pitchFamily="34" charset="0"/>
            </a:endParaRPr>
          </a:p>
          <a:p>
            <a:pPr defTabSz="457189">
              <a:defRPr/>
            </a:pPr>
            <a:endParaRPr lang="en-US" sz="900" b="1" dirty="0">
              <a:solidFill>
                <a:srgbClr val="005961"/>
              </a:solidFill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US" sz="900" b="1" dirty="0">
                <a:solidFill>
                  <a:srgbClr val="005961"/>
                </a:solidFill>
                <a:cs typeface="Arial" panose="020B0604020202020204" pitchFamily="34" charset="0"/>
              </a:rPr>
              <a:t>Sept 21 </a:t>
            </a:r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Council approved a </a:t>
            </a:r>
            <a:r>
              <a:rPr lang="en-US" sz="900" dirty="0" err="1">
                <a:solidFill>
                  <a:srgbClr val="000000"/>
                </a:solidFill>
                <a:cs typeface="Arial" panose="020B0604020202020204" pitchFamily="34" charset="0"/>
              </a:rPr>
              <a:t>programme</a:t>
            </a:r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 of work the Future Programme Standards review</a:t>
            </a:r>
            <a:endParaRPr lang="en-GB" sz="900" dirty="0">
              <a:solidFill>
                <a:srgbClr val="005961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35">
            <a:extLst>
              <a:ext uri="{FF2B5EF4-FFF2-40B4-BE49-F238E27FC236}">
                <a16:creationId xmlns="" xmlns:a16="http://schemas.microsoft.com/office/drawing/2014/main" id="{E24AFDA9-FEB4-4193-A5DF-3A310B8A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92" y="1482997"/>
            <a:ext cx="11668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495AD4"/>
                </a:solidFill>
              </a:rPr>
              <a:t>Dec 21:</a:t>
            </a:r>
            <a:r>
              <a:rPr lang="en-US" altLang="en-US" sz="900" dirty="0">
                <a:solidFill>
                  <a:srgbClr val="495AD4"/>
                </a:solidFill>
              </a:rPr>
              <a:t> </a:t>
            </a:r>
            <a:r>
              <a:rPr lang="en-US" altLang="en-US" sz="900" dirty="0">
                <a:solidFill>
                  <a:srgbClr val="000000"/>
                </a:solidFill>
              </a:rPr>
              <a:t>Review and co-production of changes to the Programme standards</a:t>
            </a:r>
          </a:p>
        </p:txBody>
      </p:sp>
      <p:sp>
        <p:nvSpPr>
          <p:cNvPr id="48" name="TextBox 35">
            <a:extLst>
              <a:ext uri="{FF2B5EF4-FFF2-40B4-BE49-F238E27FC236}">
                <a16:creationId xmlns="" xmlns:a16="http://schemas.microsoft.com/office/drawing/2014/main" id="{E7101C3E-5C28-4360-9055-747D77BF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25" y="1490800"/>
            <a:ext cx="1058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007396"/>
                </a:solidFill>
              </a:rPr>
              <a:t>Jan 23:</a:t>
            </a:r>
            <a:r>
              <a:rPr lang="en-US" altLang="en-US" sz="900" dirty="0">
                <a:solidFill>
                  <a:srgbClr val="007396"/>
                </a:solidFill>
              </a:rPr>
              <a:t> </a:t>
            </a:r>
            <a:r>
              <a:rPr lang="en-US" altLang="en-US" sz="900" dirty="0">
                <a:solidFill>
                  <a:srgbClr val="000000"/>
                </a:solidFill>
              </a:rPr>
              <a:t>Today we seek Council approval of these changes to publish</a:t>
            </a:r>
          </a:p>
        </p:txBody>
      </p:sp>
    </p:spTree>
    <p:extLst>
      <p:ext uri="{BB962C8B-B14F-4D97-AF65-F5344CB8AC3E}">
        <p14:creationId xmlns:p14="http://schemas.microsoft.com/office/powerpoint/2010/main" val="34987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7975758-AE56-4D52-B6F1-255F3B9E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6" y="373388"/>
            <a:ext cx="7103607" cy="400158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How did we develop the changes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967C8FA-BDE3-434B-86AC-57C9D0C04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74" y="1197142"/>
            <a:ext cx="8117389" cy="34272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Extensive </a:t>
            </a:r>
            <a:r>
              <a:rPr lang="en-GB" sz="2000" dirty="0">
                <a:solidFill>
                  <a:srgbClr val="000000"/>
                </a:solidFill>
              </a:rPr>
              <a:t>engagement with a range of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stakeholders</a:t>
            </a:r>
            <a:r>
              <a:rPr lang="en-GB" sz="2000" dirty="0">
                <a:solidFill>
                  <a:srgbClr val="000000"/>
                </a:solidFill>
              </a:rPr>
              <a:t>, including service </a:t>
            </a:r>
            <a:r>
              <a:rPr lang="en-GB" sz="2000" dirty="0" smtClean="0">
                <a:solidFill>
                  <a:srgbClr val="000000"/>
                </a:solidFill>
              </a:rPr>
              <a:t>users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Public consultation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Steering </a:t>
            </a:r>
            <a:r>
              <a:rPr lang="en-GB" sz="2000" dirty="0">
                <a:solidFill>
                  <a:srgbClr val="000000"/>
                </a:solidFill>
              </a:rPr>
              <a:t>group and Curriculum Development group – 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challenged developments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Midwifery </a:t>
            </a:r>
            <a:r>
              <a:rPr lang="en-GB" sz="2000" dirty="0">
                <a:solidFill>
                  <a:srgbClr val="000000"/>
                </a:solidFill>
              </a:rPr>
              <a:t>representation across the </a:t>
            </a:r>
            <a:r>
              <a:rPr lang="en-GB" sz="2000" dirty="0" smtClean="0">
                <a:solidFill>
                  <a:srgbClr val="000000"/>
                </a:solidFill>
              </a:rPr>
              <a:t>four </a:t>
            </a:r>
            <a:r>
              <a:rPr lang="en-GB" sz="2000" dirty="0">
                <a:solidFill>
                  <a:srgbClr val="000000"/>
                </a:solidFill>
              </a:rPr>
              <a:t>countries in all groups.</a:t>
            </a:r>
          </a:p>
        </p:txBody>
      </p:sp>
    </p:spTree>
    <p:extLst>
      <p:ext uri="{BB962C8B-B14F-4D97-AF65-F5344CB8AC3E}">
        <p14:creationId xmlns:p14="http://schemas.microsoft.com/office/powerpoint/2010/main" val="41867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5">
            <a:extLst>
              <a:ext uri="{FF2B5EF4-FFF2-40B4-BE49-F238E27FC236}">
                <a16:creationId xmlns="" xmlns:a16="http://schemas.microsoft.com/office/drawing/2014/main" id="{3B118DA8-D0C8-47A8-9FE2-D99E0F780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5011" y="360947"/>
            <a:ext cx="6883468" cy="1124959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Key </a:t>
            </a:r>
            <a:r>
              <a:rPr lang="en-US" sz="2800" dirty="0">
                <a:solidFill>
                  <a:schemeClr val="accent3"/>
                </a:solidFill>
              </a:rPr>
              <a:t>changes</a:t>
            </a:r>
          </a:p>
        </p:txBody>
      </p:sp>
      <p:sp>
        <p:nvSpPr>
          <p:cNvPr id="120835" name="Text Placeholder 6">
            <a:extLst>
              <a:ext uri="{FF2B5EF4-FFF2-40B4-BE49-F238E27FC236}">
                <a16:creationId xmlns="" xmlns:a16="http://schemas.microsoft.com/office/drawing/2014/main" id="{7DD9930D-9330-4CC8-BB19-4163A31C3E4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57200" y="931435"/>
            <a:ext cx="6509083" cy="3935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ea typeface="Times New Roman" panose="02020603050405020304" pitchFamily="18" charset="0"/>
              </a:rPr>
              <a:t>Give education providers more independence to set more inclusive entry requirements to midwifery programmes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00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ea typeface="Times New Roman" panose="02020603050405020304" pitchFamily="18" charset="0"/>
              </a:rPr>
              <a:t>Remove any knowledge and skills requirements from </a:t>
            </a:r>
            <a:r>
              <a:rPr lang="en-GB" altLang="en-US" sz="1800" dirty="0" smtClean="0">
                <a:ea typeface="Times New Roman" panose="02020603050405020304" pitchFamily="18" charset="0"/>
              </a:rPr>
              <a:t/>
            </a:r>
            <a:br>
              <a:rPr lang="en-GB" altLang="en-US" sz="1800" dirty="0" smtClean="0">
                <a:ea typeface="Times New Roman" panose="02020603050405020304" pitchFamily="18" charset="0"/>
              </a:rPr>
            </a:br>
            <a:r>
              <a:rPr lang="en-GB" altLang="en-US" sz="1800" dirty="0" smtClean="0">
                <a:ea typeface="Times New Roman" panose="02020603050405020304" pitchFamily="18" charset="0"/>
              </a:rPr>
              <a:t>the </a:t>
            </a:r>
            <a:r>
              <a:rPr lang="en-GB" altLang="en-US" sz="1800" dirty="0">
                <a:ea typeface="Times New Roman" panose="02020603050405020304" pitchFamily="18" charset="0"/>
              </a:rPr>
              <a:t>programme standards, where included in the standards of proficiency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00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ea typeface="Times New Roman" panose="02020603050405020304" pitchFamily="18" charset="0"/>
              </a:rPr>
              <a:t>Modernisation of the language to reflect the </a:t>
            </a:r>
            <a:r>
              <a:rPr lang="en-GB" altLang="en-US" sz="1800" dirty="0" smtClean="0">
                <a:ea typeface="Times New Roman" panose="02020603050405020304" pitchFamily="18" charset="0"/>
              </a:rPr>
              <a:t/>
            </a:r>
            <a:br>
              <a:rPr lang="en-GB" altLang="en-US" sz="1800" dirty="0" smtClean="0">
                <a:ea typeface="Times New Roman" panose="02020603050405020304" pitchFamily="18" charset="0"/>
              </a:rPr>
            </a:br>
            <a:r>
              <a:rPr lang="en-GB" altLang="en-US" sz="1800" dirty="0" smtClean="0">
                <a:ea typeface="Times New Roman" panose="02020603050405020304" pitchFamily="18" charset="0"/>
              </a:rPr>
              <a:t>standards </a:t>
            </a:r>
            <a:r>
              <a:rPr lang="en-GB" altLang="en-US" sz="1800" dirty="0">
                <a:ea typeface="Times New Roman" panose="02020603050405020304" pitchFamily="18" charset="0"/>
              </a:rPr>
              <a:t>of proficiency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00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ea typeface="Times New Roman" panose="02020603050405020304" pitchFamily="18" charset="0"/>
              </a:rPr>
              <a:t>An additional standard to ensure students gain </a:t>
            </a:r>
            <a:r>
              <a:rPr lang="en-GB" altLang="en-US" sz="1800" dirty="0" smtClean="0">
                <a:ea typeface="Times New Roman" panose="02020603050405020304" pitchFamily="18" charset="0"/>
              </a:rPr>
              <a:t/>
            </a:r>
            <a:br>
              <a:rPr lang="en-GB" altLang="en-US" sz="1800" dirty="0" smtClean="0">
                <a:ea typeface="Times New Roman" panose="02020603050405020304" pitchFamily="18" charset="0"/>
              </a:rPr>
            </a:br>
            <a:r>
              <a:rPr lang="en-GB" altLang="en-US" sz="1800" dirty="0" smtClean="0">
                <a:ea typeface="Times New Roman" panose="02020603050405020304" pitchFamily="18" charset="0"/>
              </a:rPr>
              <a:t>experience </a:t>
            </a:r>
            <a:r>
              <a:rPr lang="en-GB" altLang="en-US" sz="1800" dirty="0">
                <a:ea typeface="Times New Roman" panose="02020603050405020304" pitchFamily="18" charset="0"/>
              </a:rPr>
              <a:t>of leadership and team working in </a:t>
            </a:r>
            <a:r>
              <a:rPr lang="en-GB" altLang="en-US" sz="1800" dirty="0" smtClean="0">
                <a:ea typeface="Times New Roman" panose="02020603050405020304" pitchFamily="18" charset="0"/>
              </a:rPr>
              <a:t/>
            </a:r>
            <a:br>
              <a:rPr lang="en-GB" altLang="en-US" sz="1800" dirty="0" smtClean="0">
                <a:ea typeface="Times New Roman" panose="02020603050405020304" pitchFamily="18" charset="0"/>
              </a:rPr>
            </a:br>
            <a:r>
              <a:rPr lang="en-GB" altLang="en-US" sz="1800" dirty="0" smtClean="0">
                <a:ea typeface="Times New Roman" panose="02020603050405020304" pitchFamily="18" charset="0"/>
              </a:rPr>
              <a:t>different </a:t>
            </a:r>
            <a:r>
              <a:rPr lang="en-GB" altLang="en-US" sz="1800" dirty="0">
                <a:ea typeface="Times New Roman" panose="02020603050405020304" pitchFamily="18" charset="0"/>
              </a:rPr>
              <a:t>maternity providers.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6E27187-2C86-4EDA-8640-F1CC0E717D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0836" name="Slide Number Placeholder 4">
            <a:extLst>
              <a:ext uri="{FF2B5EF4-FFF2-40B4-BE49-F238E27FC236}">
                <a16:creationId xmlns="" xmlns:a16="http://schemas.microsoft.com/office/drawing/2014/main" id="{B886F8FC-6A5A-4AD5-B845-285262AABB3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334C"/>
                </a:solidFill>
              </a:rPr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8602D01-540F-42C1-A417-9B6A8E874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67" y="1028700"/>
            <a:ext cx="5360775" cy="35286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accent2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95427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5CA225-B20E-4EC6-A75B-9AB3F264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9" y="457200"/>
            <a:ext cx="5360775" cy="1028706"/>
          </a:xfrm>
        </p:spPr>
        <p:txBody>
          <a:bodyPr/>
          <a:lstStyle/>
          <a:p>
            <a:r>
              <a:rPr lang="en-GB" dirty="0" smtClean="0"/>
              <a:t>Entry </a:t>
            </a:r>
            <a:r>
              <a:rPr lang="en-GB" dirty="0"/>
              <a:t>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CA4158-6843-494B-AAAB-46BEEE138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299411"/>
            <a:ext cx="5295596" cy="322813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AEIs set their own entry requirements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 some instances there will be no change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Communication to prospective candidates &amp; impact if seeking to work in EU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Widening participation to midwifery programme is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570A04-B5C7-4D5F-8CBF-2C6274CE05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2CD3A-655B-45E8-BAAC-93E0CC5E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9" y="372979"/>
            <a:ext cx="5360775" cy="1112927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Integration of the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1BE1FB-65B0-4158-A8B5-9585DD92A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053389"/>
            <a:ext cx="5923380" cy="34741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Added to section 3 Practice Learning </a:t>
            </a:r>
          </a:p>
          <a:p>
            <a:pPr>
              <a:lnSpc>
                <a:spcPct val="100000"/>
              </a:lnSpc>
            </a:pPr>
            <a:endParaRPr lang="en-GB" sz="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Number of times a skill needs to be achieved unchanged due to lack of evidence for change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Ordering made more logical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Care </a:t>
            </a:r>
            <a:r>
              <a:rPr lang="en-GB" sz="1600" dirty="0"/>
              <a:t>in labour and birth requirement (40) combined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to </a:t>
            </a:r>
            <a:r>
              <a:rPr lang="en-GB" sz="1600" dirty="0"/>
              <a:t>reflect providing care throughout the continuum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Supporting information regarding the number of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births </a:t>
            </a:r>
            <a:r>
              <a:rPr lang="en-GB" sz="1600" dirty="0"/>
              <a:t>required to be achieved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600" dirty="0"/>
              <a:t>Link to supporting information from the programme 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4B2F8C2-C3B2-407D-8464-E142D59F72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Blue 1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7ED7A52B-8368-4306-AF51-EBC88B99630C}"/>
    </a:ext>
  </a:extLst>
</a:theme>
</file>

<file path=ppt/theme/theme10.xml><?xml version="1.0" encoding="utf-8"?>
<a:theme xmlns:a="http://schemas.openxmlformats.org/drawingml/2006/main" name="Content slide image purple 9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643DB2C4-1FF4-44CD-A249-53880549EEDF}"/>
    </a:ext>
  </a:extLst>
</a:theme>
</file>

<file path=ppt/theme/theme11.xml><?xml version="1.0" encoding="utf-8"?>
<a:theme xmlns:a="http://schemas.openxmlformats.org/drawingml/2006/main" name="Content slide blue - no circle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4A0618F8-E8E8-4763-841F-0FFF4F301E72}"/>
    </a:ext>
  </a:extLst>
</a:theme>
</file>

<file path=ppt/theme/theme12.xml><?xml version="1.0" encoding="utf-8"?>
<a:theme xmlns:a="http://schemas.openxmlformats.org/drawingml/2006/main" name="Content slide blue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71F891F4-8AFC-4924-BA3F-7A14C7B90EFE}"/>
    </a:ext>
  </a:extLst>
</a:theme>
</file>

<file path=ppt/theme/theme13.xml><?xml version="1.0" encoding="utf-8"?>
<a:theme xmlns:a="http://schemas.openxmlformats.org/drawingml/2006/main" name="Thank you slide 1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161CA8A1-8741-48E2-9965-40FB7055DC59}"/>
    </a:ext>
  </a:extLst>
</a:theme>
</file>

<file path=ppt/theme/theme14.xml><?xml version="1.0" encoding="utf-8"?>
<a:theme xmlns:a="http://schemas.openxmlformats.org/drawingml/2006/main" name="Content slide green - no circle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407C4B51-2401-49DC-B391-7B55B18F45FB}" vid="{C5C22E98-EBF7-458A-AF38-2F69FA2E9E9D}"/>
    </a:ext>
  </a:extLst>
</a:theme>
</file>

<file path=ppt/theme/theme15.xml><?xml version="1.0" encoding="utf-8"?>
<a:theme xmlns:a="http://schemas.openxmlformats.org/drawingml/2006/main" name="Content slide purple - no circle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407C4B51-2401-49DC-B391-7B55B18F45FB}" vid="{E9139BC6-F9F4-4470-820E-08797AECC969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 image blue 1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5F0D50EA-3794-4B2B-B59C-0F279E44E839}"/>
    </a:ext>
  </a:extLst>
</a:theme>
</file>

<file path=ppt/theme/theme3.xml><?xml version="1.0" encoding="utf-8"?>
<a:theme xmlns:a="http://schemas.openxmlformats.org/drawingml/2006/main" name="Content slide image blue 2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BE5BCB11-E177-49A8-9BD1-6036BDC7BF20}"/>
    </a:ext>
  </a:extLst>
</a:theme>
</file>

<file path=ppt/theme/theme4.xml><?xml version="1.0" encoding="utf-8"?>
<a:theme xmlns:a="http://schemas.openxmlformats.org/drawingml/2006/main" name="Content slide image blue 3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D33BEA34-9F31-4B3B-9356-26A9A606BBCA}"/>
    </a:ext>
  </a:extLst>
</a:theme>
</file>

<file path=ppt/theme/theme5.xml><?xml version="1.0" encoding="utf-8"?>
<a:theme xmlns:a="http://schemas.openxmlformats.org/drawingml/2006/main" name="Content slide image blue 4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56D34D31-E2D5-460D-881E-953EDD89290E}"/>
    </a:ext>
  </a:extLst>
</a:theme>
</file>

<file path=ppt/theme/theme6.xml><?xml version="1.0" encoding="utf-8"?>
<a:theme xmlns:a="http://schemas.openxmlformats.org/drawingml/2006/main" name="Content slide image blue 5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33304AC4-3861-4547-A5CE-D37C880AEE2C}"/>
    </a:ext>
  </a:extLst>
</a:theme>
</file>

<file path=ppt/theme/theme7.xml><?xml version="1.0" encoding="utf-8"?>
<a:theme xmlns:a="http://schemas.openxmlformats.org/drawingml/2006/main" name="Content slide image blue 6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CC39531E-315E-4FF0-9EEA-E397BFBE5F4A}"/>
    </a:ext>
  </a:extLst>
</a:theme>
</file>

<file path=ppt/theme/theme8.xml><?xml version="1.0" encoding="utf-8"?>
<a:theme xmlns:a="http://schemas.openxmlformats.org/drawingml/2006/main" name="Content slide image blue 7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AAFA03B5-0E49-488C-8B93-C08D26561FE8}"/>
    </a:ext>
  </a:extLst>
</a:theme>
</file>

<file path=ppt/theme/theme9.xml><?xml version="1.0" encoding="utf-8"?>
<a:theme xmlns:a="http://schemas.openxmlformats.org/drawingml/2006/main" name="Content slide image blue 8">
  <a:themeElements>
    <a:clrScheme name="NMC NEW 2022">
      <a:dk1>
        <a:srgbClr val="005A9B"/>
      </a:dk1>
      <a:lt1>
        <a:srgbClr val="FFFFFF"/>
      </a:lt1>
      <a:dk2>
        <a:srgbClr val="31006F"/>
      </a:dk2>
      <a:lt2>
        <a:srgbClr val="DB3C8E"/>
      </a:lt2>
      <a:accent1>
        <a:srgbClr val="005961"/>
      </a:accent1>
      <a:accent2>
        <a:srgbClr val="495AD4"/>
      </a:accent2>
      <a:accent3>
        <a:srgbClr val="8917A6"/>
      </a:accent3>
      <a:accent4>
        <a:srgbClr val="00749B"/>
      </a:accent4>
      <a:accent5>
        <a:srgbClr val="327FEF"/>
      </a:accent5>
      <a:accent6>
        <a:srgbClr val="74E0C1"/>
      </a:accent6>
      <a:hlink>
        <a:srgbClr val="8917A6"/>
      </a:hlink>
      <a:folHlink>
        <a:srgbClr val="DB3C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3155B6E5-43D3-45CB-9BAD-DDA6CD8898DA}" vid="{09E737F3-925D-431F-802B-AC25D0009F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NMC PowerPoint Template - July 2022</Template>
  <TotalTime>1669</TotalTime>
  <Words>522</Words>
  <Application>Microsoft Office PowerPoint</Application>
  <PresentationFormat>On-screen Show (16:9)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Times New Roman</vt:lpstr>
      <vt:lpstr>Calibri</vt:lpstr>
      <vt:lpstr>Cover Blue 1</vt:lpstr>
      <vt:lpstr>Content slide image blue 1</vt:lpstr>
      <vt:lpstr>Content slide image blue 2</vt:lpstr>
      <vt:lpstr>Content slide image blue 3</vt:lpstr>
      <vt:lpstr>Content slide image blue 4</vt:lpstr>
      <vt:lpstr>Content slide image blue 5</vt:lpstr>
      <vt:lpstr>Content slide image blue 6</vt:lpstr>
      <vt:lpstr>Content slide image blue 7</vt:lpstr>
      <vt:lpstr>Content slide image blue 8</vt:lpstr>
      <vt:lpstr>Content slide image purple 9</vt:lpstr>
      <vt:lpstr>Content slide blue - no circle</vt:lpstr>
      <vt:lpstr>Content slide blue</vt:lpstr>
      <vt:lpstr>Thank you slide 1</vt:lpstr>
      <vt:lpstr>Content slide green - no circle</vt:lpstr>
      <vt:lpstr>Content slide purple - no circle</vt:lpstr>
      <vt:lpstr>The updated Standards for  pre-registration midwifery programmes: what do the  changes mean for you?</vt:lpstr>
      <vt:lpstr>Housekeeping</vt:lpstr>
      <vt:lpstr>Background</vt:lpstr>
      <vt:lpstr>Rationale for change</vt:lpstr>
      <vt:lpstr>Chronology</vt:lpstr>
      <vt:lpstr>How did we develop the changes</vt:lpstr>
      <vt:lpstr>Key changes</vt:lpstr>
      <vt:lpstr>Entry requirements</vt:lpstr>
      <vt:lpstr>Integration of the skills</vt:lpstr>
      <vt:lpstr>Modernisation of the language</vt:lpstr>
      <vt:lpstr>Experience of a different maternity provider</vt:lpstr>
      <vt:lpstr> Questions/comments?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Reform: Education and Training</dc:title>
  <dc:creator>Simon Grier</dc:creator>
  <cp:lastModifiedBy>gurinder</cp:lastModifiedBy>
  <cp:revision>35</cp:revision>
  <dcterms:created xsi:type="dcterms:W3CDTF">2022-08-11T11:59:17Z</dcterms:created>
  <dcterms:modified xsi:type="dcterms:W3CDTF">2023-02-14T17:24:19Z</dcterms:modified>
</cp:coreProperties>
</file>